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467" r:id="rId2"/>
    <p:sldId id="314" r:id="rId3"/>
    <p:sldId id="317" r:id="rId4"/>
    <p:sldId id="360" r:id="rId5"/>
    <p:sldId id="473" r:id="rId6"/>
    <p:sldId id="260" r:id="rId7"/>
    <p:sldId id="261" r:id="rId8"/>
    <p:sldId id="475" r:id="rId9"/>
    <p:sldId id="470" r:id="rId10"/>
    <p:sldId id="471" r:id="rId11"/>
    <p:sldId id="370" r:id="rId12"/>
    <p:sldId id="513" r:id="rId13"/>
    <p:sldId id="474" r:id="rId14"/>
    <p:sldId id="468" r:id="rId15"/>
    <p:sldId id="477" r:id="rId16"/>
    <p:sldId id="478" r:id="rId17"/>
    <p:sldId id="491" r:id="rId18"/>
    <p:sldId id="492" r:id="rId19"/>
    <p:sldId id="363" r:id="rId20"/>
    <p:sldId id="489" r:id="rId21"/>
    <p:sldId id="490" r:id="rId22"/>
    <p:sldId id="480" r:id="rId23"/>
    <p:sldId id="481" r:id="rId24"/>
    <p:sldId id="487" r:id="rId25"/>
    <p:sldId id="488" r:id="rId26"/>
    <p:sldId id="486" r:id="rId27"/>
    <p:sldId id="483" r:id="rId28"/>
    <p:sldId id="484" r:id="rId29"/>
    <p:sldId id="493" r:id="rId30"/>
    <p:sldId id="506" r:id="rId31"/>
    <p:sldId id="503" r:id="rId32"/>
    <p:sldId id="508" r:id="rId33"/>
    <p:sldId id="509" r:id="rId34"/>
    <p:sldId id="511" r:id="rId35"/>
    <p:sldId id="494" r:id="rId36"/>
    <p:sldId id="512" r:id="rId37"/>
  </p:sldIdLst>
  <p:sldSz cx="12192000" cy="6858000"/>
  <p:notesSz cx="6858000" cy="9144000"/>
  <p:embeddedFontLst>
    <p:embeddedFont>
      <p:font typeface="Angsana New" panose="02020603050405020304" pitchFamily="18" charset="-34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ordia New" panose="020B0304020202020204" pitchFamily="34" charset="-34"/>
      <p:regular r:id="rId47"/>
      <p:bold r:id="rId48"/>
      <p:italic r:id="rId49"/>
      <p:boldItalic r:id="rId50"/>
    </p:embeddedFont>
    <p:embeddedFont>
      <p:font typeface="Edwardian Script ITC" panose="030303020407070D0804" pitchFamily="66" charset="0"/>
      <p:regular r:id="rId51"/>
    </p:embeddedFont>
    <p:embeddedFont>
      <p:font typeface="Impact" panose="020B0806030902050204" pitchFamily="34" charset="0"/>
      <p:regular r:id="rId52"/>
    </p:embeddedFont>
    <p:embeddedFont>
      <p:font typeface="Malgun Gothic" panose="020B0503020000020004" pitchFamily="34" charset="-127"/>
      <p:regular r:id="rId53"/>
      <p:bold r:id="rId54"/>
    </p:embeddedFont>
    <p:embeddedFont>
      <p:font typeface="Poppins Black" panose="00000A00000000000000" pitchFamily="2" charset="0"/>
      <p:bold r:id="rId55"/>
      <p:boldItalic r:id="rId56"/>
    </p:embeddedFont>
    <p:embeddedFont>
      <p:font typeface="Poppins Light" panose="00000400000000000000" pitchFamily="2" charset="0"/>
      <p:regular r:id="rId57"/>
      <p:italic r:id="rId58"/>
    </p:embeddedFont>
    <p:embeddedFont>
      <p:font typeface="TH Sarabun New" panose="020B0500040200020003" pitchFamily="34" charset="-34"/>
      <p:regular r:id="rId59"/>
      <p:bold r:id="rId60"/>
      <p:italic r:id="rId61"/>
      <p:boldItalic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0C"/>
    <a:srgbClr val="FFB329"/>
    <a:srgbClr val="3C3D40"/>
    <a:srgbClr val="E69400"/>
    <a:srgbClr val="FAF6F3"/>
    <a:srgbClr val="2664F7"/>
    <a:srgbClr val="ECF0F3"/>
    <a:srgbClr val="EDEEE6"/>
    <a:srgbClr val="3E3E3E"/>
    <a:srgbClr val="F2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23BAE3-02EF-49C4-8B6F-D3003745EA49}" v="1173" dt="2023-05-14T04:50:13.8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020" autoAdjust="0"/>
  </p:normalViewPr>
  <p:slideViewPr>
    <p:cSldViewPr snapToGrid="0">
      <p:cViewPr>
        <p:scale>
          <a:sx n="100" d="100"/>
          <a:sy n="100" d="100"/>
        </p:scale>
        <p:origin x="978" y="2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eeraphat Soroschokchai" userId="ee84343de002f251" providerId="LiveId" clId="{F923BAE3-02EF-49C4-8B6F-D3003745EA49}"/>
    <pc:docChg chg="undo redo custSel addSld delSld modSld sldOrd">
      <pc:chgData name="Pheeraphat Soroschokchai" userId="ee84343de002f251" providerId="LiveId" clId="{F923BAE3-02EF-49C4-8B6F-D3003745EA49}" dt="2023-05-14T14:24:50.421" v="6353" actId="1076"/>
      <pc:docMkLst>
        <pc:docMk/>
      </pc:docMkLst>
      <pc:sldChg chg="modSp mod modTransition">
        <pc:chgData name="Pheeraphat Soroschokchai" userId="ee84343de002f251" providerId="LiveId" clId="{F923BAE3-02EF-49C4-8B6F-D3003745EA49}" dt="2023-05-14T04:41:04.016" v="6342"/>
        <pc:sldMkLst>
          <pc:docMk/>
          <pc:sldMk cId="141078548" sldId="260"/>
        </pc:sldMkLst>
        <pc:spChg chg="mod">
          <ac:chgData name="Pheeraphat Soroschokchai" userId="ee84343de002f251" providerId="LiveId" clId="{F923BAE3-02EF-49C4-8B6F-D3003745EA49}" dt="2023-05-13T17:49:51.065" v="4333" actId="14100"/>
          <ac:spMkLst>
            <pc:docMk/>
            <pc:sldMk cId="141078548" sldId="260"/>
            <ac:spMk id="5" creationId="{A459497B-0667-0C74-63B1-F9F42FD0A186}"/>
          </ac:spMkLst>
        </pc:spChg>
        <pc:spChg chg="mod">
          <ac:chgData name="Pheeraphat Soroschokchai" userId="ee84343de002f251" providerId="LiveId" clId="{F923BAE3-02EF-49C4-8B6F-D3003745EA49}" dt="2023-05-13T17:48:09.592" v="4319" actId="1076"/>
          <ac:spMkLst>
            <pc:docMk/>
            <pc:sldMk cId="141078548" sldId="260"/>
            <ac:spMk id="24" creationId="{E801A5D6-EA2F-4ACE-BFC6-2FF5912D6B4E}"/>
          </ac:spMkLst>
        </pc:spChg>
        <pc:spChg chg="mod">
          <ac:chgData name="Pheeraphat Soroschokchai" userId="ee84343de002f251" providerId="LiveId" clId="{F923BAE3-02EF-49C4-8B6F-D3003745EA49}" dt="2023-05-13T17:56:23.672" v="4428" actId="20577"/>
          <ac:spMkLst>
            <pc:docMk/>
            <pc:sldMk cId="141078548" sldId="260"/>
            <ac:spMk id="25" creationId="{0ECE9E95-EA53-4AA8-B0F9-36D5F190AAA3}"/>
          </ac:spMkLst>
        </pc:spChg>
        <pc:spChg chg="mod">
          <ac:chgData name="Pheeraphat Soroschokchai" userId="ee84343de002f251" providerId="LiveId" clId="{F923BAE3-02EF-49C4-8B6F-D3003745EA49}" dt="2023-05-13T17:55:42.433" v="4412" actId="1076"/>
          <ac:spMkLst>
            <pc:docMk/>
            <pc:sldMk cId="141078548" sldId="260"/>
            <ac:spMk id="26" creationId="{B48F8D6F-A019-44A0-A652-F0CD7856352A}"/>
          </ac:spMkLst>
        </pc:spChg>
        <pc:spChg chg="mod">
          <ac:chgData name="Pheeraphat Soroschokchai" userId="ee84343de002f251" providerId="LiveId" clId="{F923BAE3-02EF-49C4-8B6F-D3003745EA49}" dt="2023-05-13T17:55:54.217" v="4418" actId="1037"/>
          <ac:spMkLst>
            <pc:docMk/>
            <pc:sldMk cId="141078548" sldId="260"/>
            <ac:spMk id="27" creationId="{D3E94398-4837-4F7D-8DB5-E8EFC076EBBD}"/>
          </ac:spMkLst>
        </pc:spChg>
      </pc:sldChg>
      <pc:sldChg chg="modSp mod modTransition">
        <pc:chgData name="Pheeraphat Soroschokchai" userId="ee84343de002f251" providerId="LiveId" clId="{F923BAE3-02EF-49C4-8B6F-D3003745EA49}" dt="2023-05-14T14:24:50.421" v="6353" actId="1076"/>
        <pc:sldMkLst>
          <pc:docMk/>
          <pc:sldMk cId="1100588271" sldId="261"/>
        </pc:sldMkLst>
        <pc:spChg chg="mod">
          <ac:chgData name="Pheeraphat Soroschokchai" userId="ee84343de002f251" providerId="LiveId" clId="{F923BAE3-02EF-49C4-8B6F-D3003745EA49}" dt="2023-05-14T14:24:46.103" v="6351" actId="14100"/>
          <ac:spMkLst>
            <pc:docMk/>
            <pc:sldMk cId="1100588271" sldId="261"/>
            <ac:spMk id="3" creationId="{6EE91F6F-5062-7986-638A-029AFB246B6B}"/>
          </ac:spMkLst>
        </pc:spChg>
        <pc:spChg chg="mod">
          <ac:chgData name="Pheeraphat Soroschokchai" userId="ee84343de002f251" providerId="LiveId" clId="{F923BAE3-02EF-49C4-8B6F-D3003745EA49}" dt="2023-05-14T14:24:50.421" v="6353" actId="1076"/>
          <ac:spMkLst>
            <pc:docMk/>
            <pc:sldMk cId="1100588271" sldId="261"/>
            <ac:spMk id="8" creationId="{BB5E05F3-0377-4973-BD77-670DBAC5A268}"/>
          </ac:spMkLst>
        </pc:spChg>
      </pc:sldChg>
      <pc:sldChg chg="del">
        <pc:chgData name="Pheeraphat Soroschokchai" userId="ee84343de002f251" providerId="LiveId" clId="{F923BAE3-02EF-49C4-8B6F-D3003745EA49}" dt="2023-05-13T18:23:23.170" v="4737" actId="47"/>
        <pc:sldMkLst>
          <pc:docMk/>
          <pc:sldMk cId="3508263287" sldId="287"/>
        </pc:sldMkLst>
      </pc:sldChg>
      <pc:sldChg chg="del">
        <pc:chgData name="Pheeraphat Soroschokchai" userId="ee84343de002f251" providerId="LiveId" clId="{F923BAE3-02EF-49C4-8B6F-D3003745EA49}" dt="2023-05-13T18:23:24.009" v="4738" actId="47"/>
        <pc:sldMkLst>
          <pc:docMk/>
          <pc:sldMk cId="3022651847" sldId="288"/>
        </pc:sldMkLst>
      </pc:sldChg>
      <pc:sldChg chg="del">
        <pc:chgData name="Pheeraphat Soroschokchai" userId="ee84343de002f251" providerId="LiveId" clId="{F923BAE3-02EF-49C4-8B6F-D3003745EA49}" dt="2023-05-13T18:23:25.551" v="4740" actId="47"/>
        <pc:sldMkLst>
          <pc:docMk/>
          <pc:sldMk cId="3247122236" sldId="291"/>
        </pc:sldMkLst>
      </pc:sldChg>
      <pc:sldChg chg="del">
        <pc:chgData name="Pheeraphat Soroschokchai" userId="ee84343de002f251" providerId="LiveId" clId="{F923BAE3-02EF-49C4-8B6F-D3003745EA49}" dt="2023-05-13T18:23:21.447" v="4736" actId="47"/>
        <pc:sldMkLst>
          <pc:docMk/>
          <pc:sldMk cId="4046769741" sldId="292"/>
        </pc:sldMkLst>
      </pc:sldChg>
      <pc:sldChg chg="del">
        <pc:chgData name="Pheeraphat Soroschokchai" userId="ee84343de002f251" providerId="LiveId" clId="{F923BAE3-02EF-49C4-8B6F-D3003745EA49}" dt="2023-05-13T18:23:27.835" v="4742" actId="47"/>
        <pc:sldMkLst>
          <pc:docMk/>
          <pc:sldMk cId="1907620479" sldId="293"/>
        </pc:sldMkLst>
      </pc:sldChg>
      <pc:sldChg chg="del">
        <pc:chgData name="Pheeraphat Soroschokchai" userId="ee84343de002f251" providerId="LiveId" clId="{F923BAE3-02EF-49C4-8B6F-D3003745EA49}" dt="2023-05-13T18:23:27.261" v="4741" actId="47"/>
        <pc:sldMkLst>
          <pc:docMk/>
          <pc:sldMk cId="3343412915" sldId="294"/>
        </pc:sldMkLst>
      </pc:sldChg>
      <pc:sldChg chg="del">
        <pc:chgData name="Pheeraphat Soroschokchai" userId="ee84343de002f251" providerId="LiveId" clId="{F923BAE3-02EF-49C4-8B6F-D3003745EA49}" dt="2023-05-13T18:23:29.568" v="4744" actId="47"/>
        <pc:sldMkLst>
          <pc:docMk/>
          <pc:sldMk cId="2483527859" sldId="295"/>
        </pc:sldMkLst>
      </pc:sldChg>
      <pc:sldChg chg="addSp delSp modSp mod modTransition delAnim">
        <pc:chgData name="Pheeraphat Soroschokchai" userId="ee84343de002f251" providerId="LiveId" clId="{F923BAE3-02EF-49C4-8B6F-D3003745EA49}" dt="2023-05-14T04:50:13.246" v="6349"/>
        <pc:sldMkLst>
          <pc:docMk/>
          <pc:sldMk cId="947506680" sldId="314"/>
        </pc:sldMkLst>
        <pc:picChg chg="add del mod">
          <ac:chgData name="Pheeraphat Soroschokchai" userId="ee84343de002f251" providerId="LiveId" clId="{F923BAE3-02EF-49C4-8B6F-D3003745EA49}" dt="2023-05-14T04:47:35.610" v="6344" actId="478"/>
          <ac:picMkLst>
            <pc:docMk/>
            <pc:sldMk cId="947506680" sldId="314"/>
            <ac:picMk id="4" creationId="{83F4E346-73E9-6B83-F0E6-977F89B226AF}"/>
          </ac:picMkLst>
        </pc:picChg>
      </pc:sldChg>
      <pc:sldChg chg="del">
        <pc:chgData name="Pheeraphat Soroschokchai" userId="ee84343de002f251" providerId="LiveId" clId="{F923BAE3-02EF-49C4-8B6F-D3003745EA49}" dt="2023-05-13T18:23:14.521" v="4725" actId="47"/>
        <pc:sldMkLst>
          <pc:docMk/>
          <pc:sldMk cId="78031085" sldId="316"/>
        </pc:sldMkLst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686517389" sldId="317"/>
        </pc:sldMkLst>
      </pc:sldChg>
      <pc:sldChg chg="del">
        <pc:chgData name="Pheeraphat Soroschokchai" userId="ee84343de002f251" providerId="LiveId" clId="{F923BAE3-02EF-49C4-8B6F-D3003745EA49}" dt="2023-05-13T18:23:14.974" v="4726" actId="47"/>
        <pc:sldMkLst>
          <pc:docMk/>
          <pc:sldMk cId="879626989" sldId="358"/>
        </pc:sldMkLst>
      </pc:sldChg>
      <pc:sldChg chg="del">
        <pc:chgData name="Pheeraphat Soroschokchai" userId="ee84343de002f251" providerId="LiveId" clId="{F923BAE3-02EF-49C4-8B6F-D3003745EA49}" dt="2023-05-13T18:23:15.328" v="4727" actId="47"/>
        <pc:sldMkLst>
          <pc:docMk/>
          <pc:sldMk cId="56042390" sldId="359"/>
        </pc:sldMkLst>
      </pc:sldChg>
      <pc:sldChg chg="modSp mod modTransition">
        <pc:chgData name="Pheeraphat Soroschokchai" userId="ee84343de002f251" providerId="LiveId" clId="{F923BAE3-02EF-49C4-8B6F-D3003745EA49}" dt="2023-05-14T04:41:04.016" v="6342"/>
        <pc:sldMkLst>
          <pc:docMk/>
          <pc:sldMk cId="248391837" sldId="360"/>
        </pc:sldMkLst>
        <pc:spChg chg="mod">
          <ac:chgData name="Pheeraphat Soroschokchai" userId="ee84343de002f251" providerId="LiveId" clId="{F923BAE3-02EF-49C4-8B6F-D3003745EA49}" dt="2023-05-14T04:31:03.697" v="6217" actId="20577"/>
          <ac:spMkLst>
            <pc:docMk/>
            <pc:sldMk cId="248391837" sldId="360"/>
            <ac:spMk id="8" creationId="{13D9B361-89B2-4F2C-B4B3-CE095A837518}"/>
          </ac:spMkLst>
        </pc:spChg>
      </pc:sldChg>
      <pc:sldChg chg="del">
        <pc:chgData name="Pheeraphat Soroschokchai" userId="ee84343de002f251" providerId="LiveId" clId="{F923BAE3-02EF-49C4-8B6F-D3003745EA49}" dt="2023-05-13T18:23:18.968" v="4733" actId="47"/>
        <pc:sldMkLst>
          <pc:docMk/>
          <pc:sldMk cId="31930064" sldId="361"/>
        </pc:sldMkLst>
      </pc:sldChg>
      <pc:sldChg chg="del">
        <pc:chgData name="Pheeraphat Soroschokchai" userId="ee84343de002f251" providerId="LiveId" clId="{F923BAE3-02EF-49C4-8B6F-D3003745EA49}" dt="2023-05-13T18:23:15.651" v="4728" actId="47"/>
        <pc:sldMkLst>
          <pc:docMk/>
          <pc:sldMk cId="3657473199" sldId="362"/>
        </pc:sldMkLst>
      </pc:sldChg>
      <pc:sldChg chg="del">
        <pc:chgData name="Pheeraphat Soroschokchai" userId="ee84343de002f251" providerId="LiveId" clId="{F923BAE3-02EF-49C4-8B6F-D3003745EA49}" dt="2023-05-13T09:47:03.448" v="1174" actId="2696"/>
        <pc:sldMkLst>
          <pc:docMk/>
          <pc:sldMk cId="1968799044" sldId="363"/>
        </pc:sldMkLst>
      </pc:sldChg>
      <pc:sldChg chg="delSp modSp add mod ord modTransition setBg">
        <pc:chgData name="Pheeraphat Soroschokchai" userId="ee84343de002f251" providerId="LiveId" clId="{F923BAE3-02EF-49C4-8B6F-D3003745EA49}" dt="2023-05-14T04:41:04.016" v="6342"/>
        <pc:sldMkLst>
          <pc:docMk/>
          <pc:sldMk cId="2747571370" sldId="363"/>
        </pc:sldMkLst>
        <pc:spChg chg="mod">
          <ac:chgData name="Pheeraphat Soroschokchai" userId="ee84343de002f251" providerId="LiveId" clId="{F923BAE3-02EF-49C4-8B6F-D3003745EA49}" dt="2023-05-13T09:48:54.276" v="1236" actId="207"/>
          <ac:spMkLst>
            <pc:docMk/>
            <pc:sldMk cId="2747571370" sldId="363"/>
            <ac:spMk id="2" creationId="{9CCAD39B-079C-42D5-8316-3058CAE0CD29}"/>
          </ac:spMkLst>
        </pc:spChg>
        <pc:spChg chg="mod">
          <ac:chgData name="Pheeraphat Soroschokchai" userId="ee84343de002f251" providerId="LiveId" clId="{F923BAE3-02EF-49C4-8B6F-D3003745EA49}" dt="2023-05-13T09:48:44.582" v="1234" actId="403"/>
          <ac:spMkLst>
            <pc:docMk/>
            <pc:sldMk cId="2747571370" sldId="363"/>
            <ac:spMk id="3" creationId="{5F5CAE81-C905-4633-8215-CCC7CB86C65C}"/>
          </ac:spMkLst>
        </pc:spChg>
        <pc:spChg chg="mod">
          <ac:chgData name="Pheeraphat Soroschokchai" userId="ee84343de002f251" providerId="LiveId" clId="{F923BAE3-02EF-49C4-8B6F-D3003745EA49}" dt="2023-05-13T09:51:52.113" v="1411" actId="1076"/>
          <ac:spMkLst>
            <pc:docMk/>
            <pc:sldMk cId="2747571370" sldId="363"/>
            <ac:spMk id="4" creationId="{88E503C7-F720-4ACC-8C5F-987D29B3589B}"/>
          </ac:spMkLst>
        </pc:spChg>
        <pc:spChg chg="mod">
          <ac:chgData name="Pheeraphat Soroschokchai" userId="ee84343de002f251" providerId="LiveId" clId="{F923BAE3-02EF-49C4-8B6F-D3003745EA49}" dt="2023-05-14T04:32:24.841" v="6248" actId="20577"/>
          <ac:spMkLst>
            <pc:docMk/>
            <pc:sldMk cId="2747571370" sldId="363"/>
            <ac:spMk id="5" creationId="{25CBDB00-942B-4D74-95DF-F918CCAA0C02}"/>
          </ac:spMkLst>
        </pc:spChg>
        <pc:spChg chg="del">
          <ac:chgData name="Pheeraphat Soroschokchai" userId="ee84343de002f251" providerId="LiveId" clId="{F923BAE3-02EF-49C4-8B6F-D3003745EA49}" dt="2023-05-13T09:53:08.130" v="1430" actId="478"/>
          <ac:spMkLst>
            <pc:docMk/>
            <pc:sldMk cId="2747571370" sldId="363"/>
            <ac:spMk id="6" creationId="{86F46C1C-E33F-4389-984A-05D75735DEBA}"/>
          </ac:spMkLst>
        </pc:spChg>
        <pc:spChg chg="mod">
          <ac:chgData name="Pheeraphat Soroschokchai" userId="ee84343de002f251" providerId="LiveId" clId="{F923BAE3-02EF-49C4-8B6F-D3003745EA49}" dt="2023-05-13T09:49:12.732" v="1243" actId="20577"/>
          <ac:spMkLst>
            <pc:docMk/>
            <pc:sldMk cId="2747571370" sldId="363"/>
            <ac:spMk id="7" creationId="{3266D88B-8842-4CE9-8E23-3EC0A560F7D4}"/>
          </ac:spMkLst>
        </pc:spChg>
        <pc:spChg chg="mod">
          <ac:chgData name="Pheeraphat Soroschokchai" userId="ee84343de002f251" providerId="LiveId" clId="{F923BAE3-02EF-49C4-8B6F-D3003745EA49}" dt="2023-05-13T09:54:35.216" v="1450" actId="20577"/>
          <ac:spMkLst>
            <pc:docMk/>
            <pc:sldMk cId="2747571370" sldId="363"/>
            <ac:spMk id="9" creationId="{3A1D1646-8763-4CC0-9528-3B8D415BF862}"/>
          </ac:spMkLst>
        </pc:spChg>
        <pc:spChg chg="mod">
          <ac:chgData name="Pheeraphat Soroschokchai" userId="ee84343de002f251" providerId="LiveId" clId="{F923BAE3-02EF-49C4-8B6F-D3003745EA49}" dt="2023-05-13T09:52:08.707" v="1417" actId="1076"/>
          <ac:spMkLst>
            <pc:docMk/>
            <pc:sldMk cId="2747571370" sldId="363"/>
            <ac:spMk id="10" creationId="{8C0B434A-FB53-42F3-83CE-CAC5F961626F}"/>
          </ac:spMkLst>
        </pc:spChg>
        <pc:spChg chg="del mod">
          <ac:chgData name="Pheeraphat Soroschokchai" userId="ee84343de002f251" providerId="LiveId" clId="{F923BAE3-02EF-49C4-8B6F-D3003745EA49}" dt="2023-05-13T09:50:45.680" v="1248" actId="478"/>
          <ac:spMkLst>
            <pc:docMk/>
            <pc:sldMk cId="2747571370" sldId="363"/>
            <ac:spMk id="11" creationId="{3F4F15BD-49DA-4E22-84D0-830144F95D8C}"/>
          </ac:spMkLst>
        </pc:spChg>
        <pc:spChg chg="mod">
          <ac:chgData name="Pheeraphat Soroschokchai" userId="ee84343de002f251" providerId="LiveId" clId="{F923BAE3-02EF-49C4-8B6F-D3003745EA49}" dt="2023-05-13T09:52:38.193" v="1422" actId="207"/>
          <ac:spMkLst>
            <pc:docMk/>
            <pc:sldMk cId="2747571370" sldId="363"/>
            <ac:spMk id="12" creationId="{B5B7907F-5B64-4687-B312-F895817C27A7}"/>
          </ac:spMkLst>
        </pc:spChg>
        <pc:spChg chg="mod">
          <ac:chgData name="Pheeraphat Soroschokchai" userId="ee84343de002f251" providerId="LiveId" clId="{F923BAE3-02EF-49C4-8B6F-D3003745EA49}" dt="2023-05-13T09:52:40.773" v="1423" actId="207"/>
          <ac:spMkLst>
            <pc:docMk/>
            <pc:sldMk cId="2747571370" sldId="363"/>
            <ac:spMk id="13" creationId="{E7AFEDB3-AE30-4049-B278-AAC7D41DC7CA}"/>
          </ac:spMkLst>
        </pc:spChg>
        <pc:spChg chg="mod">
          <ac:chgData name="Pheeraphat Soroschokchai" userId="ee84343de002f251" providerId="LiveId" clId="{F923BAE3-02EF-49C4-8B6F-D3003745EA49}" dt="2023-05-13T09:54:31.634" v="1449" actId="20577"/>
          <ac:spMkLst>
            <pc:docMk/>
            <pc:sldMk cId="2747571370" sldId="363"/>
            <ac:spMk id="15" creationId="{11B34CEF-C126-4E52-9739-950324CAAC74}"/>
          </ac:spMkLst>
        </pc:spChg>
        <pc:spChg chg="del">
          <ac:chgData name="Pheeraphat Soroschokchai" userId="ee84343de002f251" providerId="LiveId" clId="{F923BAE3-02EF-49C4-8B6F-D3003745EA49}" dt="2023-05-13T09:53:40.147" v="1439" actId="478"/>
          <ac:spMkLst>
            <pc:docMk/>
            <pc:sldMk cId="2747571370" sldId="363"/>
            <ac:spMk id="17" creationId="{016343C4-BB59-465E-9386-88E0116B9391}"/>
          </ac:spMkLst>
        </pc:spChg>
        <pc:spChg chg="mod">
          <ac:chgData name="Pheeraphat Soroschokchai" userId="ee84343de002f251" providerId="LiveId" clId="{F923BAE3-02EF-49C4-8B6F-D3003745EA49}" dt="2023-05-13T09:54:07.831" v="1448" actId="14100"/>
          <ac:spMkLst>
            <pc:docMk/>
            <pc:sldMk cId="2747571370" sldId="363"/>
            <ac:spMk id="18" creationId="{05B6DEA6-8F1B-4787-BF94-D839963CD1C8}"/>
          </ac:spMkLst>
        </pc:spChg>
        <pc:spChg chg="mod">
          <ac:chgData name="Pheeraphat Soroschokchai" userId="ee84343de002f251" providerId="LiveId" clId="{F923BAE3-02EF-49C4-8B6F-D3003745EA49}" dt="2023-05-13T09:52:43.404" v="1424" actId="207"/>
          <ac:spMkLst>
            <pc:docMk/>
            <pc:sldMk cId="2747571370" sldId="363"/>
            <ac:spMk id="19" creationId="{B61F56F4-86DA-4C10-8AEB-B8424938CE4F}"/>
          </ac:spMkLst>
        </pc:spChg>
        <pc:spChg chg="mod">
          <ac:chgData name="Pheeraphat Soroschokchai" userId="ee84343de002f251" providerId="LiveId" clId="{F923BAE3-02EF-49C4-8B6F-D3003745EA49}" dt="2023-05-13T09:54:37.620" v="1451" actId="20577"/>
          <ac:spMkLst>
            <pc:docMk/>
            <pc:sldMk cId="2747571370" sldId="363"/>
            <ac:spMk id="21" creationId="{B91356E2-3934-40BE-A009-9458E58151E9}"/>
          </ac:spMkLst>
        </pc:spChg>
      </pc:sldChg>
      <pc:sldChg chg="del">
        <pc:chgData name="Pheeraphat Soroschokchai" userId="ee84343de002f251" providerId="LiveId" clId="{F923BAE3-02EF-49C4-8B6F-D3003745EA49}" dt="2023-05-13T18:23:15.965" v="4729" actId="47"/>
        <pc:sldMkLst>
          <pc:docMk/>
          <pc:sldMk cId="3417659884" sldId="364"/>
        </pc:sldMkLst>
      </pc:sldChg>
      <pc:sldChg chg="del">
        <pc:chgData name="Pheeraphat Soroschokchai" userId="ee84343de002f251" providerId="LiveId" clId="{F923BAE3-02EF-49C4-8B6F-D3003745EA49}" dt="2023-05-13T18:23:17.365" v="4732" actId="47"/>
        <pc:sldMkLst>
          <pc:docMk/>
          <pc:sldMk cId="89247420" sldId="365"/>
        </pc:sldMkLst>
      </pc:sldChg>
      <pc:sldChg chg="del">
        <pc:chgData name="Pheeraphat Soroschokchai" userId="ee84343de002f251" providerId="LiveId" clId="{F923BAE3-02EF-49C4-8B6F-D3003745EA49}" dt="2023-05-13T18:23:20.062" v="4734" actId="47"/>
        <pc:sldMkLst>
          <pc:docMk/>
          <pc:sldMk cId="2499542771" sldId="366"/>
        </pc:sldMkLst>
      </pc:sldChg>
      <pc:sldChg chg="del">
        <pc:chgData name="Pheeraphat Soroschokchai" userId="ee84343de002f251" providerId="LiveId" clId="{F923BAE3-02EF-49C4-8B6F-D3003745EA49}" dt="2023-05-13T18:23:16.336" v="4730" actId="47"/>
        <pc:sldMkLst>
          <pc:docMk/>
          <pc:sldMk cId="3797564371" sldId="367"/>
        </pc:sldMkLst>
      </pc:sldChg>
      <pc:sldChg chg="del">
        <pc:chgData name="Pheeraphat Soroschokchai" userId="ee84343de002f251" providerId="LiveId" clId="{F923BAE3-02EF-49C4-8B6F-D3003745EA49}" dt="2023-05-13T18:23:16.769" v="4731" actId="47"/>
        <pc:sldMkLst>
          <pc:docMk/>
          <pc:sldMk cId="4088231872" sldId="368"/>
        </pc:sldMkLst>
      </pc:sldChg>
      <pc:sldChg chg="add del">
        <pc:chgData name="Pheeraphat Soroschokchai" userId="ee84343de002f251" providerId="LiveId" clId="{F923BAE3-02EF-49C4-8B6F-D3003745EA49}" dt="2023-05-13T18:23:20.677" v="4735" actId="47"/>
        <pc:sldMkLst>
          <pc:docMk/>
          <pc:sldMk cId="2742319166" sldId="369"/>
        </pc:sldMkLst>
      </pc:sldChg>
      <pc:sldChg chg="add del setBg">
        <pc:chgData name="Pheeraphat Soroschokchai" userId="ee84343de002f251" providerId="LiveId" clId="{F923BAE3-02EF-49C4-8B6F-D3003745EA49}" dt="2023-05-13T09:46:52.352" v="1172"/>
        <pc:sldMkLst>
          <pc:docMk/>
          <pc:sldMk cId="3777809506" sldId="369"/>
        </pc:sldMkLst>
      </pc:sldChg>
      <pc:sldChg chg="modSp mod ord modTransition">
        <pc:chgData name="Pheeraphat Soroschokchai" userId="ee84343de002f251" providerId="LiveId" clId="{F923BAE3-02EF-49C4-8B6F-D3003745EA49}" dt="2023-05-14T04:41:04.016" v="6342"/>
        <pc:sldMkLst>
          <pc:docMk/>
          <pc:sldMk cId="2318135511" sldId="370"/>
        </pc:sldMkLst>
        <pc:spChg chg="mod">
          <ac:chgData name="Pheeraphat Soroschokchai" userId="ee84343de002f251" providerId="LiveId" clId="{F923BAE3-02EF-49C4-8B6F-D3003745EA49}" dt="2023-05-13T11:28:41.895" v="1459" actId="1076"/>
          <ac:spMkLst>
            <pc:docMk/>
            <pc:sldMk cId="2318135511" sldId="370"/>
            <ac:spMk id="9" creationId="{53F0C898-AC70-4636-920A-EE5802915C09}"/>
          </ac:spMkLst>
        </pc:spChg>
        <pc:spChg chg="mod">
          <ac:chgData name="Pheeraphat Soroschokchai" userId="ee84343de002f251" providerId="LiveId" clId="{F923BAE3-02EF-49C4-8B6F-D3003745EA49}" dt="2023-05-14T03:17:45.167" v="6111" actId="20577"/>
          <ac:spMkLst>
            <pc:docMk/>
            <pc:sldMk cId="2318135511" sldId="370"/>
            <ac:spMk id="11" creationId="{C4C3F105-437E-40C5-9F4A-24D333C29DAC}"/>
          </ac:spMkLst>
        </pc:spChg>
        <pc:graphicFrameChg chg="modGraphic">
          <ac:chgData name="Pheeraphat Soroschokchai" userId="ee84343de002f251" providerId="LiveId" clId="{F923BAE3-02EF-49C4-8B6F-D3003745EA49}" dt="2023-05-13T18:26:26.760" v="4747" actId="12385"/>
          <ac:graphicFrameMkLst>
            <pc:docMk/>
            <pc:sldMk cId="2318135511" sldId="370"/>
            <ac:graphicFrameMk id="2" creationId="{0BF3BDFB-0399-00DF-9812-F059ED498BDB}"/>
          </ac:graphicFrameMkLst>
        </pc:graphicFrameChg>
      </pc:sldChg>
      <pc:sldChg chg="del">
        <pc:chgData name="Pheeraphat Soroschokchai" userId="ee84343de002f251" providerId="LiveId" clId="{F923BAE3-02EF-49C4-8B6F-D3003745EA49}" dt="2023-05-13T18:23:24.780" v="4739" actId="47"/>
        <pc:sldMkLst>
          <pc:docMk/>
          <pc:sldMk cId="3606337659" sldId="371"/>
        </pc:sldMkLst>
      </pc:sldChg>
      <pc:sldChg chg="del">
        <pc:chgData name="Pheeraphat Soroschokchai" userId="ee84343de002f251" providerId="LiveId" clId="{F923BAE3-02EF-49C4-8B6F-D3003745EA49}" dt="2023-05-13T18:23:30.238" v="4745" actId="47"/>
        <pc:sldMkLst>
          <pc:docMk/>
          <pc:sldMk cId="1796480173" sldId="447"/>
        </pc:sldMkLst>
      </pc:sldChg>
      <pc:sldChg chg="del">
        <pc:chgData name="Pheeraphat Soroschokchai" userId="ee84343de002f251" providerId="LiveId" clId="{F923BAE3-02EF-49C4-8B6F-D3003745EA49}" dt="2023-05-13T18:23:28.519" v="4743" actId="47"/>
        <pc:sldMkLst>
          <pc:docMk/>
          <pc:sldMk cId="1128159561" sldId="466"/>
        </pc:sldMkLst>
      </pc:sldChg>
      <pc:sldChg chg="addSp delSp modSp mod modTransition delAnim modAnim">
        <pc:chgData name="Pheeraphat Soroschokchai" userId="ee84343de002f251" providerId="LiveId" clId="{F923BAE3-02EF-49C4-8B6F-D3003745EA49}" dt="2023-05-14T04:50:13.246" v="6349"/>
        <pc:sldMkLst>
          <pc:docMk/>
          <pc:sldMk cId="3421073613" sldId="467"/>
        </pc:sldMkLst>
        <pc:spChg chg="add del mod">
          <ac:chgData name="Pheeraphat Soroschokchai" userId="ee84343de002f251" providerId="LiveId" clId="{F923BAE3-02EF-49C4-8B6F-D3003745EA49}" dt="2023-05-13T13:22:06.851" v="1986" actId="20577"/>
          <ac:spMkLst>
            <pc:docMk/>
            <pc:sldMk cId="3421073613" sldId="467"/>
            <ac:spMk id="22" creationId="{CE9D4A3C-5C21-64CB-A4D8-53BD6F0CC2EC}"/>
          </ac:spMkLst>
        </pc:spChg>
        <pc:grpChg chg="mod">
          <ac:chgData name="Pheeraphat Soroschokchai" userId="ee84343de002f251" providerId="LiveId" clId="{F923BAE3-02EF-49C4-8B6F-D3003745EA49}" dt="2023-05-13T11:25:26.129" v="1454" actId="1036"/>
          <ac:grpSpMkLst>
            <pc:docMk/>
            <pc:sldMk cId="3421073613" sldId="467"/>
            <ac:grpSpMk id="15" creationId="{87450363-FFCD-683F-0A3A-12726540EB39}"/>
          </ac:grpSpMkLst>
        </pc:grpChg>
        <pc:picChg chg="add del mod">
          <ac:chgData name="Pheeraphat Soroschokchai" userId="ee84343de002f251" providerId="LiveId" clId="{F923BAE3-02EF-49C4-8B6F-D3003745EA49}" dt="2023-05-14T04:41:04.016" v="6342"/>
          <ac:picMkLst>
            <pc:docMk/>
            <pc:sldMk cId="3421073613" sldId="467"/>
            <ac:picMk id="6" creationId="{7B3A5B96-3205-77F3-EA56-334337D8348D}"/>
          </ac:picMkLst>
        </pc:picChg>
        <pc:picChg chg="add del mod ord">
          <ac:chgData name="Pheeraphat Soroschokchai" userId="ee84343de002f251" providerId="LiveId" clId="{F923BAE3-02EF-49C4-8B6F-D3003745EA49}" dt="2023-05-14T04:41:12.777" v="6343"/>
          <ac:picMkLst>
            <pc:docMk/>
            <pc:sldMk cId="3421073613" sldId="467"/>
            <ac:picMk id="9" creationId="{E6BC7353-6239-384B-9D0A-DC5FA96C2871}"/>
          </ac:picMkLst>
        </pc:picChg>
        <pc:picChg chg="add del mod">
          <ac:chgData name="Pheeraphat Soroschokchai" userId="ee84343de002f251" providerId="LiveId" clId="{F923BAE3-02EF-49C4-8B6F-D3003745EA49}" dt="2023-05-14T04:47:47.337" v="6346" actId="478"/>
          <ac:picMkLst>
            <pc:docMk/>
            <pc:sldMk cId="3421073613" sldId="467"/>
            <ac:picMk id="10" creationId="{AC26E9A3-32FD-17BC-91CC-6CA3A51E4819}"/>
          </ac:picMkLst>
        </pc:picChg>
      </pc:sldChg>
      <pc:sldChg chg="modSp mod modTransition">
        <pc:chgData name="Pheeraphat Soroschokchai" userId="ee84343de002f251" providerId="LiveId" clId="{F923BAE3-02EF-49C4-8B6F-D3003745EA49}" dt="2023-05-14T04:41:04.016" v="6342"/>
        <pc:sldMkLst>
          <pc:docMk/>
          <pc:sldMk cId="2980015518" sldId="468"/>
        </pc:sldMkLst>
        <pc:spChg chg="mod">
          <ac:chgData name="Pheeraphat Soroschokchai" userId="ee84343de002f251" providerId="LiveId" clId="{F923BAE3-02EF-49C4-8B6F-D3003745EA49}" dt="2023-05-13T12:57:38.955" v="1851" actId="20577"/>
          <ac:spMkLst>
            <pc:docMk/>
            <pc:sldMk cId="2980015518" sldId="468"/>
            <ac:spMk id="41" creationId="{3F1F0696-5BA6-4404-BDE9-559C3DE54043}"/>
          </ac:spMkLst>
        </pc:spChg>
        <pc:spChg chg="mod">
          <ac:chgData name="Pheeraphat Soroschokchai" userId="ee84343de002f251" providerId="LiveId" clId="{F923BAE3-02EF-49C4-8B6F-D3003745EA49}" dt="2023-05-14T03:58:07.505" v="6172" actId="20577"/>
          <ac:spMkLst>
            <pc:docMk/>
            <pc:sldMk cId="2980015518" sldId="468"/>
            <ac:spMk id="46" creationId="{E58147A8-1CEA-46EB-AF0A-ED6CDDACB26A}"/>
          </ac:spMkLst>
        </pc:spChg>
      </pc:sldChg>
      <pc:sldChg chg="delSp mod modTransition">
        <pc:chgData name="Pheeraphat Soroschokchai" userId="ee84343de002f251" providerId="LiveId" clId="{F923BAE3-02EF-49C4-8B6F-D3003745EA49}" dt="2023-05-14T04:41:04.016" v="6342"/>
        <pc:sldMkLst>
          <pc:docMk/>
          <pc:sldMk cId="3312696186" sldId="470"/>
        </pc:sldMkLst>
        <pc:spChg chg="del">
          <ac:chgData name="Pheeraphat Soroschokchai" userId="ee84343de002f251" providerId="LiveId" clId="{F923BAE3-02EF-49C4-8B6F-D3003745EA49}" dt="2023-05-13T11:25:55.122" v="1455" actId="478"/>
          <ac:spMkLst>
            <pc:docMk/>
            <pc:sldMk cId="3312696186" sldId="470"/>
            <ac:spMk id="15" creationId="{825B4402-FCD0-B0E9-EA9C-3ED787CB41F5}"/>
          </ac:spMkLst>
        </pc:spChg>
      </pc:sldChg>
      <pc:sldChg chg="delSp mod modTransition">
        <pc:chgData name="Pheeraphat Soroschokchai" userId="ee84343de002f251" providerId="LiveId" clId="{F923BAE3-02EF-49C4-8B6F-D3003745EA49}" dt="2023-05-14T04:41:04.016" v="6342"/>
        <pc:sldMkLst>
          <pc:docMk/>
          <pc:sldMk cId="623560352" sldId="471"/>
        </pc:sldMkLst>
        <pc:spChg chg="del">
          <ac:chgData name="Pheeraphat Soroschokchai" userId="ee84343de002f251" providerId="LiveId" clId="{F923BAE3-02EF-49C4-8B6F-D3003745EA49}" dt="2023-05-13T11:25:57.963" v="1456" actId="478"/>
          <ac:spMkLst>
            <pc:docMk/>
            <pc:sldMk cId="623560352" sldId="471"/>
            <ac:spMk id="21" creationId="{0B2D941A-8DBA-A7C3-EB78-B2BC1C29264D}"/>
          </ac:spMkLst>
        </pc:spChg>
      </pc:sldChg>
      <pc:sldChg chg="modSp mod modTransition">
        <pc:chgData name="Pheeraphat Soroschokchai" userId="ee84343de002f251" providerId="LiveId" clId="{F923BAE3-02EF-49C4-8B6F-D3003745EA49}" dt="2023-05-14T04:41:04.016" v="6342"/>
        <pc:sldMkLst>
          <pc:docMk/>
          <pc:sldMk cId="3748065221" sldId="473"/>
        </pc:sldMkLst>
        <pc:spChg chg="mod">
          <ac:chgData name="Pheeraphat Soroschokchai" userId="ee84343de002f251" providerId="LiveId" clId="{F923BAE3-02EF-49C4-8B6F-D3003745EA49}" dt="2023-05-13T07:03:39.469" v="1" actId="2711"/>
          <ac:spMkLst>
            <pc:docMk/>
            <pc:sldMk cId="3748065221" sldId="473"/>
            <ac:spMk id="9" creationId="{7DCFE7F9-4AAC-480E-918F-41059E8EF916}"/>
          </ac:spMkLst>
        </pc:spChg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212876197" sldId="474"/>
        </pc:sldMkLst>
      </pc:sldChg>
      <pc:sldChg chg="delSp mod modTransition">
        <pc:chgData name="Pheeraphat Soroschokchai" userId="ee84343de002f251" providerId="LiveId" clId="{F923BAE3-02EF-49C4-8B6F-D3003745EA49}" dt="2023-05-14T04:41:04.016" v="6342"/>
        <pc:sldMkLst>
          <pc:docMk/>
          <pc:sldMk cId="3341485895" sldId="475"/>
        </pc:sldMkLst>
        <pc:spChg chg="del">
          <ac:chgData name="Pheeraphat Soroschokchai" userId="ee84343de002f251" providerId="LiveId" clId="{F923BAE3-02EF-49C4-8B6F-D3003745EA49}" dt="2023-05-13T11:26:07.253" v="1457" actId="478"/>
          <ac:spMkLst>
            <pc:docMk/>
            <pc:sldMk cId="3341485895" sldId="475"/>
            <ac:spMk id="47" creationId="{3F7116F2-5F13-A06C-CA4C-226FB01D7AE0}"/>
          </ac:spMkLst>
        </pc:spChg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0" sldId="477"/>
        </pc:sldMkLst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2792716028" sldId="478"/>
        </pc:sldMkLst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3985554000" sldId="480"/>
        </pc:sldMkLst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3539327170" sldId="481"/>
        </pc:sldMkLst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1933988308" sldId="483"/>
        </pc:sldMkLst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74529366" sldId="484"/>
        </pc:sldMkLst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1437979476" sldId="486"/>
        </pc:sldMkLst>
      </pc:sldChg>
      <pc:sldChg chg="modTransition">
        <pc:chgData name="Pheeraphat Soroschokchai" userId="ee84343de002f251" providerId="LiveId" clId="{F923BAE3-02EF-49C4-8B6F-D3003745EA49}" dt="2023-05-14T04:41:04.016" v="6342"/>
        <pc:sldMkLst>
          <pc:docMk/>
          <pc:sldMk cId="3417789578" sldId="487"/>
        </pc:sldMkLst>
      </pc:sldChg>
      <pc:sldChg chg="modSp mod modTransition">
        <pc:chgData name="Pheeraphat Soroschokchai" userId="ee84343de002f251" providerId="LiveId" clId="{F923BAE3-02EF-49C4-8B6F-D3003745EA49}" dt="2023-05-14T04:41:04.016" v="6342"/>
        <pc:sldMkLst>
          <pc:docMk/>
          <pc:sldMk cId="2262598735" sldId="488"/>
        </pc:sldMkLst>
        <pc:spChg chg="mod">
          <ac:chgData name="Pheeraphat Soroschokchai" userId="ee84343de002f251" providerId="LiveId" clId="{F923BAE3-02EF-49C4-8B6F-D3003745EA49}" dt="2023-05-14T03:53:01.414" v="6115" actId="1076"/>
          <ac:spMkLst>
            <pc:docMk/>
            <pc:sldMk cId="2262598735" sldId="488"/>
            <ac:spMk id="25" creationId="{9B1C75EA-AF2A-A135-29FA-D3CAACAC78FC}"/>
          </ac:spMkLst>
        </pc:spChg>
      </pc:sldChg>
      <pc:sldChg chg="addSp delSp modSp mod ord modTransition">
        <pc:chgData name="Pheeraphat Soroschokchai" userId="ee84343de002f251" providerId="LiveId" clId="{F923BAE3-02EF-49C4-8B6F-D3003745EA49}" dt="2023-05-14T04:41:04.016" v="6342"/>
        <pc:sldMkLst>
          <pc:docMk/>
          <pc:sldMk cId="1880564089" sldId="489"/>
        </pc:sldMkLst>
        <pc:spChg chg="add del mod">
          <ac:chgData name="Pheeraphat Soroschokchai" userId="ee84343de002f251" providerId="LiveId" clId="{F923BAE3-02EF-49C4-8B6F-D3003745EA49}" dt="2023-05-13T12:12:19.110" v="1629" actId="478"/>
          <ac:spMkLst>
            <pc:docMk/>
            <pc:sldMk cId="1880564089" sldId="489"/>
            <ac:spMk id="2" creationId="{6FAB3AC9-E85C-618A-09B8-03BA921110DF}"/>
          </ac:spMkLst>
        </pc:spChg>
        <pc:spChg chg="add mod">
          <ac:chgData name="Pheeraphat Soroschokchai" userId="ee84343de002f251" providerId="LiveId" clId="{F923BAE3-02EF-49C4-8B6F-D3003745EA49}" dt="2023-05-13T13:06:08.277" v="1885" actId="1076"/>
          <ac:spMkLst>
            <pc:docMk/>
            <pc:sldMk cId="1880564089" sldId="489"/>
            <ac:spMk id="3" creationId="{CB8FA50D-4E3E-BC21-26EC-77DBA039C637}"/>
          </ac:spMkLst>
        </pc:spChg>
        <pc:spChg chg="add del mod">
          <ac:chgData name="Pheeraphat Soroschokchai" userId="ee84343de002f251" providerId="LiveId" clId="{F923BAE3-02EF-49C4-8B6F-D3003745EA49}" dt="2023-05-13T12:13:33.029" v="1648" actId="478"/>
          <ac:spMkLst>
            <pc:docMk/>
            <pc:sldMk cId="1880564089" sldId="489"/>
            <ac:spMk id="4" creationId="{F596AB3D-197A-A46C-30E6-39460C1F0229}"/>
          </ac:spMkLst>
        </pc:spChg>
        <pc:spChg chg="add del">
          <ac:chgData name="Pheeraphat Soroschokchai" userId="ee84343de002f251" providerId="LiveId" clId="{F923BAE3-02EF-49C4-8B6F-D3003745EA49}" dt="2023-05-13T11:41:52.609" v="1485" actId="22"/>
          <ac:spMkLst>
            <pc:docMk/>
            <pc:sldMk cId="1880564089" sldId="489"/>
            <ac:spMk id="5" creationId="{38465C4C-D8B9-583E-2B63-A91A2B017A62}"/>
          </ac:spMkLst>
        </pc:spChg>
        <pc:spChg chg="add mod">
          <ac:chgData name="Pheeraphat Soroschokchai" userId="ee84343de002f251" providerId="LiveId" clId="{F923BAE3-02EF-49C4-8B6F-D3003745EA49}" dt="2023-05-13T12:14:49.934" v="1697" actId="207"/>
          <ac:spMkLst>
            <pc:docMk/>
            <pc:sldMk cId="1880564089" sldId="489"/>
            <ac:spMk id="5" creationId="{8B0EFB67-C494-66D5-D98A-862248515375}"/>
          </ac:spMkLst>
        </pc:spChg>
        <pc:spChg chg="mod">
          <ac:chgData name="Pheeraphat Soroschokchai" userId="ee84343de002f251" providerId="LiveId" clId="{F923BAE3-02EF-49C4-8B6F-D3003745EA49}" dt="2023-05-13T11:48:30.736" v="1608" actId="207"/>
          <ac:spMkLst>
            <pc:docMk/>
            <pc:sldMk cId="1880564089" sldId="489"/>
            <ac:spMk id="7" creationId="{2D7F53C7-D176-8874-F304-6064AA422E3E}"/>
          </ac:spMkLst>
        </pc:spChg>
        <pc:spChg chg="mod">
          <ac:chgData name="Pheeraphat Soroschokchai" userId="ee84343de002f251" providerId="LiveId" clId="{F923BAE3-02EF-49C4-8B6F-D3003745EA49}" dt="2023-05-13T11:48:21.149" v="1606" actId="207"/>
          <ac:spMkLst>
            <pc:docMk/>
            <pc:sldMk cId="1880564089" sldId="489"/>
            <ac:spMk id="8" creationId="{2C2FE057-C9A7-83D5-1949-0693513C1E6E}"/>
          </ac:spMkLst>
        </pc:spChg>
        <pc:spChg chg="mod">
          <ac:chgData name="Pheeraphat Soroschokchai" userId="ee84343de002f251" providerId="LiveId" clId="{F923BAE3-02EF-49C4-8B6F-D3003745EA49}" dt="2023-05-13T11:48:28.662" v="1607" actId="207"/>
          <ac:spMkLst>
            <pc:docMk/>
            <pc:sldMk cId="1880564089" sldId="489"/>
            <ac:spMk id="9" creationId="{BA78F5E9-363E-CCD7-BE37-9CF1419F31B3}"/>
          </ac:spMkLst>
        </pc:spChg>
        <pc:spChg chg="mod">
          <ac:chgData name="Pheeraphat Soroschokchai" userId="ee84343de002f251" providerId="LiveId" clId="{F923BAE3-02EF-49C4-8B6F-D3003745EA49}" dt="2023-05-13T11:47:54.684" v="1604" actId="207"/>
          <ac:spMkLst>
            <pc:docMk/>
            <pc:sldMk cId="1880564089" sldId="489"/>
            <ac:spMk id="10" creationId="{EE37621A-A917-F4A3-6546-1D567F27DB16}"/>
          </ac:spMkLst>
        </pc:spChg>
        <pc:spChg chg="add mod">
          <ac:chgData name="Pheeraphat Soroschokchai" userId="ee84343de002f251" providerId="LiveId" clId="{F923BAE3-02EF-49C4-8B6F-D3003745EA49}" dt="2023-05-13T12:15:43.363" v="1714" actId="1076"/>
          <ac:spMkLst>
            <pc:docMk/>
            <pc:sldMk cId="1880564089" sldId="489"/>
            <ac:spMk id="12" creationId="{593E0293-B347-5ACA-7760-72EDB1173D4B}"/>
          </ac:spMkLst>
        </pc:spChg>
        <pc:spChg chg="add mod">
          <ac:chgData name="Pheeraphat Soroschokchai" userId="ee84343de002f251" providerId="LiveId" clId="{F923BAE3-02EF-49C4-8B6F-D3003745EA49}" dt="2023-05-13T12:17:27.187" v="1742" actId="1076"/>
          <ac:spMkLst>
            <pc:docMk/>
            <pc:sldMk cId="1880564089" sldId="489"/>
            <ac:spMk id="13" creationId="{1CE0F4F3-2297-1636-CC35-4701049FF5A3}"/>
          </ac:spMkLst>
        </pc:spChg>
        <pc:spChg chg="add mod">
          <ac:chgData name="Pheeraphat Soroschokchai" userId="ee84343de002f251" providerId="LiveId" clId="{F923BAE3-02EF-49C4-8B6F-D3003745EA49}" dt="2023-05-13T12:16:40.891" v="1722" actId="1076"/>
          <ac:spMkLst>
            <pc:docMk/>
            <pc:sldMk cId="1880564089" sldId="489"/>
            <ac:spMk id="14" creationId="{475CB055-A2AC-BD8E-9AB3-F398E2FEEE81}"/>
          </ac:spMkLst>
        </pc:spChg>
        <pc:spChg chg="add mod ord">
          <ac:chgData name="Pheeraphat Soroschokchai" userId="ee84343de002f251" providerId="LiveId" clId="{F923BAE3-02EF-49C4-8B6F-D3003745EA49}" dt="2023-05-13T12:17:05.264" v="1734" actId="1037"/>
          <ac:spMkLst>
            <pc:docMk/>
            <pc:sldMk cId="1880564089" sldId="489"/>
            <ac:spMk id="15" creationId="{B0A2A317-F3BC-8C0C-14C7-2769C910B663}"/>
          </ac:spMkLst>
        </pc:spChg>
        <pc:spChg chg="add mod ord">
          <ac:chgData name="Pheeraphat Soroschokchai" userId="ee84343de002f251" providerId="LiveId" clId="{F923BAE3-02EF-49C4-8B6F-D3003745EA49}" dt="2023-05-13T12:17:24.362" v="1741" actId="1076"/>
          <ac:spMkLst>
            <pc:docMk/>
            <pc:sldMk cId="1880564089" sldId="489"/>
            <ac:spMk id="16" creationId="{1337F9A3-F084-B3C3-D7F4-5B2333127FFC}"/>
          </ac:spMkLst>
        </pc:spChg>
        <pc:spChg chg="add mod">
          <ac:chgData name="Pheeraphat Soroschokchai" userId="ee84343de002f251" providerId="LiveId" clId="{F923BAE3-02EF-49C4-8B6F-D3003745EA49}" dt="2023-05-13T13:06:21.931" v="1889" actId="1076"/>
          <ac:spMkLst>
            <pc:docMk/>
            <pc:sldMk cId="1880564089" sldId="489"/>
            <ac:spMk id="17" creationId="{E635BD66-8D3B-9BD7-F9EE-9C7013DE6503}"/>
          </ac:spMkLst>
        </pc:spChg>
        <pc:spChg chg="add mod">
          <ac:chgData name="Pheeraphat Soroschokchai" userId="ee84343de002f251" providerId="LiveId" clId="{F923BAE3-02EF-49C4-8B6F-D3003745EA49}" dt="2023-05-13T13:05:57.671" v="1881" actId="1035"/>
          <ac:spMkLst>
            <pc:docMk/>
            <pc:sldMk cId="1880564089" sldId="489"/>
            <ac:spMk id="18" creationId="{237A0962-BD7F-BB27-64CD-6319C15562D4}"/>
          </ac:spMkLst>
        </pc:spChg>
        <pc:grpChg chg="add mod">
          <ac:chgData name="Pheeraphat Soroschokchai" userId="ee84343de002f251" providerId="LiveId" clId="{F923BAE3-02EF-49C4-8B6F-D3003745EA49}" dt="2023-05-13T12:59:53.507" v="1857" actId="1076"/>
          <ac:grpSpMkLst>
            <pc:docMk/>
            <pc:sldMk cId="1880564089" sldId="489"/>
            <ac:grpSpMk id="6" creationId="{B479A115-0601-FEC2-BED7-DA7060C34C8F}"/>
          </ac:grpSpMkLst>
        </pc:grpChg>
        <pc:picChg chg="add del mod">
          <ac:chgData name="Pheeraphat Soroschokchai" userId="ee84343de002f251" providerId="LiveId" clId="{F923BAE3-02EF-49C4-8B6F-D3003745EA49}" dt="2023-05-13T12:14:10.440" v="1656" actId="478"/>
          <ac:picMkLst>
            <pc:docMk/>
            <pc:sldMk cId="1880564089" sldId="489"/>
            <ac:picMk id="1026" creationId="{9E993FD9-6A89-1837-2080-CB4CC11F4A4F}"/>
          </ac:picMkLst>
        </pc:picChg>
        <pc:picChg chg="add mod">
          <ac:chgData name="Pheeraphat Soroschokchai" userId="ee84343de002f251" providerId="LiveId" clId="{F923BAE3-02EF-49C4-8B6F-D3003745EA49}" dt="2023-05-13T12:14:09.172" v="1655" actId="167"/>
          <ac:picMkLst>
            <pc:docMk/>
            <pc:sldMk cId="1880564089" sldId="489"/>
            <ac:picMk id="1028" creationId="{E498CD8D-6D22-45CA-1A72-579E18F1D41B}"/>
          </ac:picMkLst>
        </pc:picChg>
      </pc:sldChg>
      <pc:sldChg chg="addSp delSp modSp new mod modTransition">
        <pc:chgData name="Pheeraphat Soroschokchai" userId="ee84343de002f251" providerId="LiveId" clId="{F923BAE3-02EF-49C4-8B6F-D3003745EA49}" dt="2023-05-14T04:41:04.016" v="6342"/>
        <pc:sldMkLst>
          <pc:docMk/>
          <pc:sldMk cId="3736138214" sldId="490"/>
        </pc:sldMkLst>
        <pc:spChg chg="add del mod">
          <ac:chgData name="Pheeraphat Soroschokchai" userId="ee84343de002f251" providerId="LiveId" clId="{F923BAE3-02EF-49C4-8B6F-D3003745EA49}" dt="2023-05-13T07:07:08.044" v="11" actId="767"/>
          <ac:spMkLst>
            <pc:docMk/>
            <pc:sldMk cId="3736138214" sldId="490"/>
            <ac:spMk id="2" creationId="{566F5314-FAD2-4EDD-3A10-B89DC31EAB25}"/>
          </ac:spMkLst>
        </pc:spChg>
        <pc:spChg chg="add mod">
          <ac:chgData name="Pheeraphat Soroschokchai" userId="ee84343de002f251" providerId="LiveId" clId="{F923BAE3-02EF-49C4-8B6F-D3003745EA49}" dt="2023-05-13T07:07:37.656" v="46" actId="2085"/>
          <ac:spMkLst>
            <pc:docMk/>
            <pc:sldMk cId="3736138214" sldId="490"/>
            <ac:spMk id="3" creationId="{E5EE52E2-9C3A-31AD-CCC2-7B35AC7F935C}"/>
          </ac:spMkLst>
        </pc:spChg>
        <pc:spChg chg="add mod">
          <ac:chgData name="Pheeraphat Soroschokchai" userId="ee84343de002f251" providerId="LiveId" clId="{F923BAE3-02EF-49C4-8B6F-D3003745EA49}" dt="2023-05-13T08:50:47.251" v="365" actId="14100"/>
          <ac:spMkLst>
            <pc:docMk/>
            <pc:sldMk cId="3736138214" sldId="490"/>
            <ac:spMk id="4" creationId="{0CFB1463-9F9A-1E24-70A8-D89BCBC0AF4B}"/>
          </ac:spMkLst>
        </pc:spChg>
        <pc:spChg chg="add del mod">
          <ac:chgData name="Pheeraphat Soroschokchai" userId="ee84343de002f251" providerId="LiveId" clId="{F923BAE3-02EF-49C4-8B6F-D3003745EA49}" dt="2023-05-13T07:09:03.933" v="104" actId="22"/>
          <ac:spMkLst>
            <pc:docMk/>
            <pc:sldMk cId="3736138214" sldId="490"/>
            <ac:spMk id="6" creationId="{99CE1E77-7D35-FF49-713F-61D0C1C5C2B9}"/>
          </ac:spMkLst>
        </pc:spChg>
        <pc:spChg chg="add mod">
          <ac:chgData name="Pheeraphat Soroschokchai" userId="ee84343de002f251" providerId="LiveId" clId="{F923BAE3-02EF-49C4-8B6F-D3003745EA49}" dt="2023-05-13T07:11:40.160" v="218" actId="1076"/>
          <ac:spMkLst>
            <pc:docMk/>
            <pc:sldMk cId="3736138214" sldId="490"/>
            <ac:spMk id="7" creationId="{E80772A1-FBF5-5941-71F6-3DA932DCEE89}"/>
          </ac:spMkLst>
        </pc:spChg>
        <pc:spChg chg="add mod">
          <ac:chgData name="Pheeraphat Soroschokchai" userId="ee84343de002f251" providerId="LiveId" clId="{F923BAE3-02EF-49C4-8B6F-D3003745EA49}" dt="2023-05-13T07:11:49.080" v="219" actId="207"/>
          <ac:spMkLst>
            <pc:docMk/>
            <pc:sldMk cId="3736138214" sldId="490"/>
            <ac:spMk id="8" creationId="{AAD7B21E-1E5B-7F74-6CA0-0CD2B7DB4045}"/>
          </ac:spMkLst>
        </pc:spChg>
        <pc:picChg chg="add mod">
          <ac:chgData name="Pheeraphat Soroschokchai" userId="ee84343de002f251" providerId="LiveId" clId="{F923BAE3-02EF-49C4-8B6F-D3003745EA49}" dt="2023-05-13T07:06:36.526" v="9" actId="732"/>
          <ac:picMkLst>
            <pc:docMk/>
            <pc:sldMk cId="3736138214" sldId="490"/>
            <ac:picMk id="1026" creationId="{B011D30A-06B6-73DB-6B1E-073D786F422A}"/>
          </ac:picMkLst>
        </pc:picChg>
      </pc:sldChg>
      <pc:sldChg chg="addSp delSp modSp new mod modTransition setBg setClrOvrMap">
        <pc:chgData name="Pheeraphat Soroschokchai" userId="ee84343de002f251" providerId="LiveId" clId="{F923BAE3-02EF-49C4-8B6F-D3003745EA49}" dt="2023-05-14T04:41:04.016" v="6342"/>
        <pc:sldMkLst>
          <pc:docMk/>
          <pc:sldMk cId="517435729" sldId="491"/>
        </pc:sldMkLst>
        <pc:spChg chg="add del mod topLvl">
          <ac:chgData name="Pheeraphat Soroschokchai" userId="ee84343de002f251" providerId="LiveId" clId="{F923BAE3-02EF-49C4-8B6F-D3003745EA49}" dt="2023-05-13T08:53:04.314" v="420" actId="478"/>
          <ac:spMkLst>
            <pc:docMk/>
            <pc:sldMk cId="517435729" sldId="491"/>
            <ac:spMk id="2" creationId="{E057A892-4AF0-0602-6172-A2CA50862FF7}"/>
          </ac:spMkLst>
        </pc:spChg>
        <pc:spChg chg="add mod">
          <ac:chgData name="Pheeraphat Soroschokchai" userId="ee84343de002f251" providerId="LiveId" clId="{F923BAE3-02EF-49C4-8B6F-D3003745EA49}" dt="2023-05-13T13:19:53.715" v="1975" actId="1076"/>
          <ac:spMkLst>
            <pc:docMk/>
            <pc:sldMk cId="517435729" sldId="491"/>
            <ac:spMk id="3" creationId="{4943C933-E3E8-D795-1BF6-139B3BF98061}"/>
          </ac:spMkLst>
        </pc:spChg>
        <pc:spChg chg="add del mod ord">
          <ac:chgData name="Pheeraphat Soroschokchai" userId="ee84343de002f251" providerId="LiveId" clId="{F923BAE3-02EF-49C4-8B6F-D3003745EA49}" dt="2023-05-13T13:19:29.844" v="1969" actId="478"/>
          <ac:spMkLst>
            <pc:docMk/>
            <pc:sldMk cId="517435729" sldId="491"/>
            <ac:spMk id="4" creationId="{1BB75F64-606E-C28B-7ADA-E22A2804A662}"/>
          </ac:spMkLst>
        </pc:spChg>
        <pc:spChg chg="add del mod">
          <ac:chgData name="Pheeraphat Soroschokchai" userId="ee84343de002f251" providerId="LiveId" clId="{F923BAE3-02EF-49C4-8B6F-D3003745EA49}" dt="2023-05-13T08:52:54.016" v="419" actId="478"/>
          <ac:spMkLst>
            <pc:docMk/>
            <pc:sldMk cId="517435729" sldId="491"/>
            <ac:spMk id="4" creationId="{4E9834E5-06C3-53D2-FACA-5FEAF3EAF4FE}"/>
          </ac:spMkLst>
        </pc:spChg>
        <pc:spChg chg="add del mod">
          <ac:chgData name="Pheeraphat Soroschokchai" userId="ee84343de002f251" providerId="LiveId" clId="{F923BAE3-02EF-49C4-8B6F-D3003745EA49}" dt="2023-05-13T08:52:52.613" v="418" actId="478"/>
          <ac:spMkLst>
            <pc:docMk/>
            <pc:sldMk cId="517435729" sldId="491"/>
            <ac:spMk id="5" creationId="{4C00E01E-5883-1F77-8E36-056AB92C0DD2}"/>
          </ac:spMkLst>
        </pc:spChg>
        <pc:spChg chg="add mod">
          <ac:chgData name="Pheeraphat Soroschokchai" userId="ee84343de002f251" providerId="LiveId" clId="{F923BAE3-02EF-49C4-8B6F-D3003745EA49}" dt="2023-05-13T13:19:38.770" v="1971" actId="1076"/>
          <ac:spMkLst>
            <pc:docMk/>
            <pc:sldMk cId="517435729" sldId="491"/>
            <ac:spMk id="5" creationId="{CF32B8F8-2120-F426-5E48-377C94EB67BC}"/>
          </ac:spMkLst>
        </pc:spChg>
        <pc:spChg chg="add del mod">
          <ac:chgData name="Pheeraphat Soroschokchai" userId="ee84343de002f251" providerId="LiveId" clId="{F923BAE3-02EF-49C4-8B6F-D3003745EA49}" dt="2023-05-13T09:02:25.576" v="432" actId="478"/>
          <ac:spMkLst>
            <pc:docMk/>
            <pc:sldMk cId="517435729" sldId="491"/>
            <ac:spMk id="6" creationId="{3873261A-F947-8F00-651E-ECA27133B306}"/>
          </ac:spMkLst>
        </pc:spChg>
        <pc:spChg chg="add del">
          <ac:chgData name="Pheeraphat Soroschokchai" userId="ee84343de002f251" providerId="LiveId" clId="{F923BAE3-02EF-49C4-8B6F-D3003745EA49}" dt="2023-05-13T13:18:42.878" v="1961" actId="478"/>
          <ac:spMkLst>
            <pc:docMk/>
            <pc:sldMk cId="517435729" sldId="491"/>
            <ac:spMk id="6" creationId="{45DBEBEB-78A7-BBFD-E576-79A337771F99}"/>
          </ac:spMkLst>
        </pc:spChg>
        <pc:spChg chg="add mod ord">
          <ac:chgData name="Pheeraphat Soroschokchai" userId="ee84343de002f251" providerId="LiveId" clId="{F923BAE3-02EF-49C4-8B6F-D3003745EA49}" dt="2023-05-13T13:29:12.699" v="1988" actId="14100"/>
          <ac:spMkLst>
            <pc:docMk/>
            <pc:sldMk cId="517435729" sldId="491"/>
            <ac:spMk id="7" creationId="{8D8EAAF6-DB25-B1A7-9E51-ED9A7EE37474}"/>
          </ac:spMkLst>
        </pc:spChg>
        <pc:spChg chg="add mod">
          <ac:chgData name="Pheeraphat Soroschokchai" userId="ee84343de002f251" providerId="LiveId" clId="{F923BAE3-02EF-49C4-8B6F-D3003745EA49}" dt="2023-05-13T09:04:17.436" v="462" actId="1076"/>
          <ac:spMkLst>
            <pc:docMk/>
            <pc:sldMk cId="517435729" sldId="491"/>
            <ac:spMk id="7" creationId="{9696628D-4B77-E8C7-C375-E8F9E0CF7564}"/>
          </ac:spMkLst>
        </pc:spChg>
        <pc:spChg chg="add mod">
          <ac:chgData name="Pheeraphat Soroschokchai" userId="ee84343de002f251" providerId="LiveId" clId="{F923BAE3-02EF-49C4-8B6F-D3003745EA49}" dt="2023-05-13T13:19:57.176" v="1977" actId="571"/>
          <ac:spMkLst>
            <pc:docMk/>
            <pc:sldMk cId="517435729" sldId="491"/>
            <ac:spMk id="8" creationId="{DAAEA376-E3BD-3F1B-0A54-FED20EDEDE01}"/>
          </ac:spMkLst>
        </pc:spChg>
        <pc:spChg chg="add del mod ord">
          <ac:chgData name="Pheeraphat Soroschokchai" userId="ee84343de002f251" providerId="LiveId" clId="{F923BAE3-02EF-49C4-8B6F-D3003745EA49}" dt="2023-05-13T13:19:44.193" v="1972" actId="478"/>
          <ac:spMkLst>
            <pc:docMk/>
            <pc:sldMk cId="517435729" sldId="491"/>
            <ac:spMk id="9" creationId="{54CEBCFD-7D8D-9884-4CA9-257D7F110221}"/>
          </ac:spMkLst>
        </pc:spChg>
        <pc:spChg chg="add mod">
          <ac:chgData name="Pheeraphat Soroschokchai" userId="ee84343de002f251" providerId="LiveId" clId="{F923BAE3-02EF-49C4-8B6F-D3003745EA49}" dt="2023-05-13T13:19:57.176" v="1977" actId="571"/>
          <ac:spMkLst>
            <pc:docMk/>
            <pc:sldMk cId="517435729" sldId="491"/>
            <ac:spMk id="10" creationId="{3DE20AFF-AB74-295B-D015-B0F83CAB062E}"/>
          </ac:spMkLst>
        </pc:spChg>
        <pc:spChg chg="add del mod">
          <ac:chgData name="Pheeraphat Soroschokchai" userId="ee84343de002f251" providerId="LiveId" clId="{F923BAE3-02EF-49C4-8B6F-D3003745EA49}" dt="2023-05-13T09:10:31.251" v="560" actId="478"/>
          <ac:spMkLst>
            <pc:docMk/>
            <pc:sldMk cId="517435729" sldId="491"/>
            <ac:spMk id="11" creationId="{20C95534-890B-F577-2C98-281F7DE77724}"/>
          </ac:spMkLst>
        </pc:spChg>
        <pc:spChg chg="add del mod">
          <ac:chgData name="Pheeraphat Soroschokchai" userId="ee84343de002f251" providerId="LiveId" clId="{F923BAE3-02EF-49C4-8B6F-D3003745EA49}" dt="2023-05-13T13:19:07.555" v="1962" actId="478"/>
          <ac:spMkLst>
            <pc:docMk/>
            <pc:sldMk cId="517435729" sldId="491"/>
            <ac:spMk id="12" creationId="{0EE37923-A1D6-9249-ADBE-F9D9F06C6678}"/>
          </ac:spMkLst>
        </pc:spChg>
        <pc:spChg chg="add del">
          <ac:chgData name="Pheeraphat Soroschokchai" userId="ee84343de002f251" providerId="LiveId" clId="{F923BAE3-02EF-49C4-8B6F-D3003745EA49}" dt="2023-05-13T09:20:12.126" v="993" actId="11529"/>
          <ac:spMkLst>
            <pc:docMk/>
            <pc:sldMk cId="517435729" sldId="491"/>
            <ac:spMk id="15" creationId="{28A8EAB2-4B42-D6AF-BD10-D4887C97E83A}"/>
          </ac:spMkLst>
        </pc:spChg>
        <pc:spChg chg="add del mod">
          <ac:chgData name="Pheeraphat Soroschokchai" userId="ee84343de002f251" providerId="LiveId" clId="{F923BAE3-02EF-49C4-8B6F-D3003745EA49}" dt="2023-05-13T09:22:51.858" v="1020" actId="478"/>
          <ac:spMkLst>
            <pc:docMk/>
            <pc:sldMk cId="517435729" sldId="491"/>
            <ac:spMk id="16" creationId="{D655671A-59A1-F655-AB5E-9D40AB9310BB}"/>
          </ac:spMkLst>
        </pc:spChg>
        <pc:spChg chg="add del">
          <ac:chgData name="Pheeraphat Soroschokchai" userId="ee84343de002f251" providerId="LiveId" clId="{F923BAE3-02EF-49C4-8B6F-D3003745EA49}" dt="2023-05-13T09:13:40.769" v="577" actId="26606"/>
          <ac:spMkLst>
            <pc:docMk/>
            <pc:sldMk cId="517435729" sldId="491"/>
            <ac:spMk id="1036" creationId="{71B2258F-86CA-4D4D-8270-BC05FCDEBFB3}"/>
          </ac:spMkLst>
        </pc:spChg>
        <pc:spChg chg="add del">
          <ac:chgData name="Pheeraphat Soroschokchai" userId="ee84343de002f251" providerId="LiveId" clId="{F923BAE3-02EF-49C4-8B6F-D3003745EA49}" dt="2023-05-13T09:11:05.606" v="570" actId="26606"/>
          <ac:spMkLst>
            <pc:docMk/>
            <pc:sldMk cId="517435729" sldId="491"/>
            <ac:spMk id="1037" creationId="{0671A8AE-40A1-4631-A6B8-581AFF065482}"/>
          </ac:spMkLst>
        </pc:spChg>
        <pc:spChg chg="add del">
          <ac:chgData name="Pheeraphat Soroschokchai" userId="ee84343de002f251" providerId="LiveId" clId="{F923BAE3-02EF-49C4-8B6F-D3003745EA49}" dt="2023-05-13T09:16:10.715" v="597" actId="26606"/>
          <ac:spMkLst>
            <pc:docMk/>
            <pc:sldMk cId="517435729" sldId="491"/>
            <ac:spMk id="1038" creationId="{0671A8AE-40A1-4631-A6B8-581AFF065482}"/>
          </ac:spMkLst>
        </pc:spChg>
        <pc:spChg chg="add del">
          <ac:chgData name="Pheeraphat Soroschokchai" userId="ee84343de002f251" providerId="LiveId" clId="{F923BAE3-02EF-49C4-8B6F-D3003745EA49}" dt="2023-05-13T09:11:05.606" v="570" actId="26606"/>
          <ac:spMkLst>
            <pc:docMk/>
            <pc:sldMk cId="517435729" sldId="491"/>
            <ac:spMk id="1039" creationId="{AB58EF07-17C2-48CF-ABB0-EEF1F17CB8F0}"/>
          </ac:spMkLst>
        </pc:spChg>
        <pc:spChg chg="add del">
          <ac:chgData name="Pheeraphat Soroschokchai" userId="ee84343de002f251" providerId="LiveId" clId="{F923BAE3-02EF-49C4-8B6F-D3003745EA49}" dt="2023-05-13T09:16:10.715" v="597" actId="26606"/>
          <ac:spMkLst>
            <pc:docMk/>
            <pc:sldMk cId="517435729" sldId="491"/>
            <ac:spMk id="1040" creationId="{AB58EF07-17C2-48CF-ABB0-EEF1F17CB8F0}"/>
          </ac:spMkLst>
        </pc:spChg>
        <pc:spChg chg="add del">
          <ac:chgData name="Pheeraphat Soroschokchai" userId="ee84343de002f251" providerId="LiveId" clId="{F923BAE3-02EF-49C4-8B6F-D3003745EA49}" dt="2023-05-13T09:11:05.606" v="570" actId="26606"/>
          <ac:spMkLst>
            <pc:docMk/>
            <pc:sldMk cId="517435729" sldId="491"/>
            <ac:spMk id="1041" creationId="{AF2F604E-43BE-4DC3-B983-E071523364F8}"/>
          </ac:spMkLst>
        </pc:spChg>
        <pc:spChg chg="add del">
          <ac:chgData name="Pheeraphat Soroschokchai" userId="ee84343de002f251" providerId="LiveId" clId="{F923BAE3-02EF-49C4-8B6F-D3003745EA49}" dt="2023-05-13T09:16:10.715" v="597" actId="26606"/>
          <ac:spMkLst>
            <pc:docMk/>
            <pc:sldMk cId="517435729" sldId="491"/>
            <ac:spMk id="1042" creationId="{AF2F604E-43BE-4DC3-B983-E071523364F8}"/>
          </ac:spMkLst>
        </pc:spChg>
        <pc:spChg chg="add del">
          <ac:chgData name="Pheeraphat Soroschokchai" userId="ee84343de002f251" providerId="LiveId" clId="{F923BAE3-02EF-49C4-8B6F-D3003745EA49}" dt="2023-05-13T09:11:05.606" v="570" actId="26606"/>
          <ac:spMkLst>
            <pc:docMk/>
            <pc:sldMk cId="517435729" sldId="491"/>
            <ac:spMk id="1043" creationId="{08C9B587-E65E-4B52-B37C-ABEBB6E87928}"/>
          </ac:spMkLst>
        </pc:spChg>
        <pc:spChg chg="add del">
          <ac:chgData name="Pheeraphat Soroschokchai" userId="ee84343de002f251" providerId="LiveId" clId="{F923BAE3-02EF-49C4-8B6F-D3003745EA49}" dt="2023-05-13T09:16:10.715" v="597" actId="26606"/>
          <ac:spMkLst>
            <pc:docMk/>
            <pc:sldMk cId="517435729" sldId="491"/>
            <ac:spMk id="1045" creationId="{08C9B587-E65E-4B52-B37C-ABEBB6E87928}"/>
          </ac:spMkLst>
        </pc:spChg>
        <pc:spChg chg="add del">
          <ac:chgData name="Pheeraphat Soroschokchai" userId="ee84343de002f251" providerId="LiveId" clId="{F923BAE3-02EF-49C4-8B6F-D3003745EA49}" dt="2023-05-13T09:16:09.935" v="594" actId="26606"/>
          <ac:spMkLst>
            <pc:docMk/>
            <pc:sldMk cId="517435729" sldId="491"/>
            <ac:spMk id="1050" creationId="{0671A8AE-40A1-4631-A6B8-581AFF065482}"/>
          </ac:spMkLst>
        </pc:spChg>
        <pc:spChg chg="add del">
          <ac:chgData name="Pheeraphat Soroschokchai" userId="ee84343de002f251" providerId="LiveId" clId="{F923BAE3-02EF-49C4-8B6F-D3003745EA49}" dt="2023-05-13T09:16:09.935" v="594" actId="26606"/>
          <ac:spMkLst>
            <pc:docMk/>
            <pc:sldMk cId="517435729" sldId="491"/>
            <ac:spMk id="1052" creationId="{AB58EF07-17C2-48CF-ABB0-EEF1F17CB8F0}"/>
          </ac:spMkLst>
        </pc:spChg>
        <pc:spChg chg="add del">
          <ac:chgData name="Pheeraphat Soroschokchai" userId="ee84343de002f251" providerId="LiveId" clId="{F923BAE3-02EF-49C4-8B6F-D3003745EA49}" dt="2023-05-13T09:16:09.935" v="594" actId="26606"/>
          <ac:spMkLst>
            <pc:docMk/>
            <pc:sldMk cId="517435729" sldId="491"/>
            <ac:spMk id="1054" creationId="{AF2F604E-43BE-4DC3-B983-E071523364F8}"/>
          </ac:spMkLst>
        </pc:spChg>
        <pc:spChg chg="add del">
          <ac:chgData name="Pheeraphat Soroschokchai" userId="ee84343de002f251" providerId="LiveId" clId="{F923BAE3-02EF-49C4-8B6F-D3003745EA49}" dt="2023-05-13T09:16:09.935" v="594" actId="26606"/>
          <ac:spMkLst>
            <pc:docMk/>
            <pc:sldMk cId="517435729" sldId="491"/>
            <ac:spMk id="1056" creationId="{08C9B587-E65E-4B52-B37C-ABEBB6E87928}"/>
          </ac:spMkLst>
        </pc:spChg>
        <pc:grpChg chg="add del mod">
          <ac:chgData name="Pheeraphat Soroschokchai" userId="ee84343de002f251" providerId="LiveId" clId="{F923BAE3-02EF-49C4-8B6F-D3003745EA49}" dt="2023-05-13T08:42:34.252" v="305" actId="165"/>
          <ac:grpSpMkLst>
            <pc:docMk/>
            <pc:sldMk cId="517435729" sldId="491"/>
            <ac:grpSpMk id="3" creationId="{18C78E42-84FD-8B48-9C10-C116CE300C85}"/>
          </ac:grpSpMkLst>
        </pc:grpChg>
        <pc:grpChg chg="add del mod">
          <ac:chgData name="Pheeraphat Soroschokchai" userId="ee84343de002f251" providerId="LiveId" clId="{F923BAE3-02EF-49C4-8B6F-D3003745EA49}" dt="2023-05-13T09:05:51.475" v="463" actId="478"/>
          <ac:grpSpMkLst>
            <pc:docMk/>
            <pc:sldMk cId="517435729" sldId="491"/>
            <ac:grpSpMk id="10" creationId="{A113C17C-4798-0534-3601-E17BF1EA2B35}"/>
          </ac:grpSpMkLst>
        </pc:grpChg>
        <pc:picChg chg="add del mod topLvl">
          <ac:chgData name="Pheeraphat Soroschokchai" userId="ee84343de002f251" providerId="LiveId" clId="{F923BAE3-02EF-49C4-8B6F-D3003745EA49}" dt="2023-05-13T08:49:08.652" v="313" actId="478"/>
          <ac:picMkLst>
            <pc:docMk/>
            <pc:sldMk cId="517435729" sldId="491"/>
            <ac:picMk id="1026" creationId="{E81DE320-A339-371D-898D-10C463AE79AF}"/>
          </ac:picMkLst>
        </pc:picChg>
        <pc:picChg chg="add mod">
          <ac:chgData name="Pheeraphat Soroschokchai" userId="ee84343de002f251" providerId="LiveId" clId="{F923BAE3-02EF-49C4-8B6F-D3003745EA49}" dt="2023-05-13T09:03:48.074" v="455" actId="164"/>
          <ac:picMkLst>
            <pc:docMk/>
            <pc:sldMk cId="517435729" sldId="491"/>
            <ac:picMk id="1028" creationId="{F7032B09-67B1-2AC1-C187-1452FC1516F3}"/>
          </ac:picMkLst>
        </pc:picChg>
        <pc:picChg chg="add del">
          <ac:chgData name="Pheeraphat Soroschokchai" userId="ee84343de002f251" providerId="LiveId" clId="{F923BAE3-02EF-49C4-8B6F-D3003745EA49}" dt="2023-05-13T09:05:53.759" v="465"/>
          <ac:picMkLst>
            <pc:docMk/>
            <pc:sldMk cId="517435729" sldId="491"/>
            <ac:picMk id="1030" creationId="{D546389D-6BC6-A97B-2ED3-2D92DA4D163B}"/>
          </ac:picMkLst>
        </pc:picChg>
        <pc:picChg chg="add del mod">
          <ac:chgData name="Pheeraphat Soroschokchai" userId="ee84343de002f251" providerId="LiveId" clId="{F923BAE3-02EF-49C4-8B6F-D3003745EA49}" dt="2023-05-13T09:11:10.583" v="572" actId="478"/>
          <ac:picMkLst>
            <pc:docMk/>
            <pc:sldMk cId="517435729" sldId="491"/>
            <ac:picMk id="1032" creationId="{7C187911-6127-D3CF-6940-4119AD209578}"/>
          </ac:picMkLst>
        </pc:picChg>
        <pc:picChg chg="add mod">
          <ac:chgData name="Pheeraphat Soroschokchai" userId="ee84343de002f251" providerId="LiveId" clId="{F923BAE3-02EF-49C4-8B6F-D3003745EA49}" dt="2023-05-13T13:19:27.172" v="1968" actId="167"/>
          <ac:picMkLst>
            <pc:docMk/>
            <pc:sldMk cId="517435729" sldId="491"/>
            <ac:picMk id="1034" creationId="{66C0AAFC-A24E-3136-9437-02FBCF2FFE0E}"/>
          </ac:picMkLst>
        </pc:picChg>
        <pc:cxnChg chg="add del">
          <ac:chgData name="Pheeraphat Soroschokchai" userId="ee84343de002f251" providerId="LiveId" clId="{F923BAE3-02EF-49C4-8B6F-D3003745EA49}" dt="2023-05-13T09:19:53.847" v="991" actId="11529"/>
          <ac:cxnSpMkLst>
            <pc:docMk/>
            <pc:sldMk cId="517435729" sldId="491"/>
            <ac:cxnSpMk id="14" creationId="{E61E887C-A5CA-592A-7078-06E0E7B9887A}"/>
          </ac:cxnSpMkLst>
        </pc:cxnChg>
      </pc:sldChg>
      <pc:sldChg chg="new del">
        <pc:chgData name="Pheeraphat Soroschokchai" userId="ee84343de002f251" providerId="LiveId" clId="{F923BAE3-02EF-49C4-8B6F-D3003745EA49}" dt="2023-05-13T09:23:00.795" v="1022" actId="680"/>
        <pc:sldMkLst>
          <pc:docMk/>
          <pc:sldMk cId="2440853248" sldId="492"/>
        </pc:sldMkLst>
      </pc:sldChg>
      <pc:sldChg chg="addSp delSp modSp add mod modTransition">
        <pc:chgData name="Pheeraphat Soroschokchai" userId="ee84343de002f251" providerId="LiveId" clId="{F923BAE3-02EF-49C4-8B6F-D3003745EA49}" dt="2023-05-14T04:41:04.016" v="6342"/>
        <pc:sldMkLst>
          <pc:docMk/>
          <pc:sldMk cId="4013379536" sldId="492"/>
        </pc:sldMkLst>
        <pc:spChg chg="del">
          <ac:chgData name="Pheeraphat Soroschokchai" userId="ee84343de002f251" providerId="LiveId" clId="{F923BAE3-02EF-49C4-8B6F-D3003745EA49}" dt="2023-05-13T09:24:01.255" v="1024"/>
          <ac:spMkLst>
            <pc:docMk/>
            <pc:sldMk cId="4013379536" sldId="492"/>
            <ac:spMk id="2" creationId="{74C36671-4810-4FD9-91D7-8A7F5A7556E5}"/>
          </ac:spMkLst>
        </pc:spChg>
        <pc:spChg chg="mod">
          <ac:chgData name="Pheeraphat Soroschokchai" userId="ee84343de002f251" providerId="LiveId" clId="{F923BAE3-02EF-49C4-8B6F-D3003745EA49}" dt="2023-05-13T11:38:27.567" v="1464" actId="207"/>
          <ac:spMkLst>
            <pc:docMk/>
            <pc:sldMk cId="4013379536" sldId="492"/>
            <ac:spMk id="3" creationId="{4FB85BC3-5BE6-4577-8CE6-7BED143F2E53}"/>
          </ac:spMkLst>
        </pc:spChg>
        <pc:spChg chg="del">
          <ac:chgData name="Pheeraphat Soroschokchai" userId="ee84343de002f251" providerId="LiveId" clId="{F923BAE3-02EF-49C4-8B6F-D3003745EA49}" dt="2023-05-13T09:41:12.067" v="1110" actId="478"/>
          <ac:spMkLst>
            <pc:docMk/>
            <pc:sldMk cId="4013379536" sldId="492"/>
            <ac:spMk id="4" creationId="{18D0A076-3D88-491D-9EA3-3C099D736C3C}"/>
          </ac:spMkLst>
        </pc:spChg>
        <pc:spChg chg="del">
          <ac:chgData name="Pheeraphat Soroschokchai" userId="ee84343de002f251" providerId="LiveId" clId="{F923BAE3-02EF-49C4-8B6F-D3003745EA49}" dt="2023-05-13T09:41:12.067" v="1110" actId="478"/>
          <ac:spMkLst>
            <pc:docMk/>
            <pc:sldMk cId="4013379536" sldId="492"/>
            <ac:spMk id="5" creationId="{B8FEB388-01AB-4F02-8DE8-B0B6F00A56A2}"/>
          </ac:spMkLst>
        </pc:spChg>
        <pc:spChg chg="del">
          <ac:chgData name="Pheeraphat Soroschokchai" userId="ee84343de002f251" providerId="LiveId" clId="{F923BAE3-02EF-49C4-8B6F-D3003745EA49}" dt="2023-05-13T09:41:12.067" v="1110" actId="478"/>
          <ac:spMkLst>
            <pc:docMk/>
            <pc:sldMk cId="4013379536" sldId="492"/>
            <ac:spMk id="6" creationId="{63916647-3F6E-48B6-8B70-F5B5E8F93DC5}"/>
          </ac:spMkLst>
        </pc:spChg>
        <pc:spChg chg="del">
          <ac:chgData name="Pheeraphat Soroschokchai" userId="ee84343de002f251" providerId="LiveId" clId="{F923BAE3-02EF-49C4-8B6F-D3003745EA49}" dt="2023-05-13T09:41:12.067" v="1110" actId="478"/>
          <ac:spMkLst>
            <pc:docMk/>
            <pc:sldMk cId="4013379536" sldId="492"/>
            <ac:spMk id="7" creationId="{21336C49-AA23-480E-B084-FA4614F6D860}"/>
          </ac:spMkLst>
        </pc:spChg>
        <pc:spChg chg="del">
          <ac:chgData name="Pheeraphat Soroschokchai" userId="ee84343de002f251" providerId="LiveId" clId="{F923BAE3-02EF-49C4-8B6F-D3003745EA49}" dt="2023-05-13T09:41:12.067" v="1110" actId="478"/>
          <ac:spMkLst>
            <pc:docMk/>
            <pc:sldMk cId="4013379536" sldId="492"/>
            <ac:spMk id="8" creationId="{A769E959-505E-468E-8E72-13D5F49EB45B}"/>
          </ac:spMkLst>
        </pc:spChg>
        <pc:spChg chg="del">
          <ac:chgData name="Pheeraphat Soroschokchai" userId="ee84343de002f251" providerId="LiveId" clId="{F923BAE3-02EF-49C4-8B6F-D3003745EA49}" dt="2023-05-13T09:41:12.067" v="1110" actId="478"/>
          <ac:spMkLst>
            <pc:docMk/>
            <pc:sldMk cId="4013379536" sldId="492"/>
            <ac:spMk id="9" creationId="{84414DD1-E0C0-4B4F-BCC1-F8E71D30AE6C}"/>
          </ac:spMkLst>
        </pc:spChg>
        <pc:spChg chg="del">
          <ac:chgData name="Pheeraphat Soroschokchai" userId="ee84343de002f251" providerId="LiveId" clId="{F923BAE3-02EF-49C4-8B6F-D3003745EA49}" dt="2023-05-13T09:41:12.067" v="1110" actId="478"/>
          <ac:spMkLst>
            <pc:docMk/>
            <pc:sldMk cId="4013379536" sldId="492"/>
            <ac:spMk id="10" creationId="{8DE54D30-2084-4A27-B186-42FD8B80714A}"/>
          </ac:spMkLst>
        </pc:spChg>
        <pc:spChg chg="del">
          <ac:chgData name="Pheeraphat Soroschokchai" userId="ee84343de002f251" providerId="LiveId" clId="{F923BAE3-02EF-49C4-8B6F-D3003745EA49}" dt="2023-05-13T09:41:12.067" v="1110" actId="478"/>
          <ac:spMkLst>
            <pc:docMk/>
            <pc:sldMk cId="4013379536" sldId="492"/>
            <ac:spMk id="11" creationId="{50D9937C-CD56-47AD-B4C3-FE8F63CC1BAC}"/>
          </ac:spMkLst>
        </pc:spChg>
        <pc:spChg chg="add mod">
          <ac:chgData name="Pheeraphat Soroschokchai" userId="ee84343de002f251" providerId="LiveId" clId="{F923BAE3-02EF-49C4-8B6F-D3003745EA49}" dt="2023-05-14T04:32:06.348" v="6245" actId="20577"/>
          <ac:spMkLst>
            <pc:docMk/>
            <pc:sldMk cId="4013379536" sldId="492"/>
            <ac:spMk id="13" creationId="{A84D38FB-04BA-0EF3-EBC7-0B30E7FBAFF3}"/>
          </ac:spMkLst>
        </pc:spChg>
        <pc:spChg chg="mod">
          <ac:chgData name="Pheeraphat Soroschokchai" userId="ee84343de002f251" providerId="LiveId" clId="{F923BAE3-02EF-49C4-8B6F-D3003745EA49}" dt="2023-05-13T09:43:45.349" v="1158"/>
          <ac:spMkLst>
            <pc:docMk/>
            <pc:sldMk cId="4013379536" sldId="492"/>
            <ac:spMk id="15" creationId="{2507C261-8ABD-F7C3-2F87-ED801D4B279B}"/>
          </ac:spMkLst>
        </pc:spChg>
        <pc:spChg chg="mod">
          <ac:chgData name="Pheeraphat Soroschokchai" userId="ee84343de002f251" providerId="LiveId" clId="{F923BAE3-02EF-49C4-8B6F-D3003745EA49}" dt="2023-05-13T09:43:45.349" v="1158"/>
          <ac:spMkLst>
            <pc:docMk/>
            <pc:sldMk cId="4013379536" sldId="492"/>
            <ac:spMk id="16" creationId="{264A474B-E85C-FAC1-A573-4A5AF3437F04}"/>
          </ac:spMkLst>
        </pc:spChg>
        <pc:grpChg chg="add del mod">
          <ac:chgData name="Pheeraphat Soroschokchai" userId="ee84343de002f251" providerId="LiveId" clId="{F923BAE3-02EF-49C4-8B6F-D3003745EA49}" dt="2023-05-13T11:38:31.438" v="1466" actId="478"/>
          <ac:grpSpMkLst>
            <pc:docMk/>
            <pc:sldMk cId="4013379536" sldId="492"/>
            <ac:grpSpMk id="14" creationId="{EFA16C70-C94C-CDCB-0A7F-67E1BA0E645B}"/>
          </ac:grpSpMkLst>
        </pc:grpChg>
        <pc:picChg chg="add mod">
          <ac:chgData name="Pheeraphat Soroschokchai" userId="ee84343de002f251" providerId="LiveId" clId="{F923BAE3-02EF-49C4-8B6F-D3003745EA49}" dt="2023-05-13T11:39:34.647" v="1473" actId="1076"/>
          <ac:picMkLst>
            <pc:docMk/>
            <pc:sldMk cId="4013379536" sldId="492"/>
            <ac:picMk id="4" creationId="{777B91B4-6C42-B2D7-FE42-C54B7207A845}"/>
          </ac:picMkLst>
        </pc:picChg>
        <pc:picChg chg="add mod">
          <ac:chgData name="Pheeraphat Soroschokchai" userId="ee84343de002f251" providerId="LiveId" clId="{F923BAE3-02EF-49C4-8B6F-D3003745EA49}" dt="2023-05-13T09:29:44.235" v="1109" actId="14100"/>
          <ac:picMkLst>
            <pc:docMk/>
            <pc:sldMk cId="4013379536" sldId="492"/>
            <ac:picMk id="2050" creationId="{39E81380-432F-032D-71DA-D513D0AA968E}"/>
          </ac:picMkLst>
        </pc:picChg>
      </pc:sldChg>
      <pc:sldChg chg="new del">
        <pc:chgData name="Pheeraphat Soroschokchai" userId="ee84343de002f251" providerId="LiveId" clId="{F923BAE3-02EF-49C4-8B6F-D3003745EA49}" dt="2023-05-13T09:44:34.512" v="1162" actId="680"/>
        <pc:sldMkLst>
          <pc:docMk/>
          <pc:sldMk cId="1685285521" sldId="493"/>
        </pc:sldMkLst>
      </pc:sldChg>
      <pc:sldChg chg="addSp delSp modSp new mod modTransition">
        <pc:chgData name="Pheeraphat Soroschokchai" userId="ee84343de002f251" providerId="LiveId" clId="{F923BAE3-02EF-49C4-8B6F-D3003745EA49}" dt="2023-05-14T04:41:04.016" v="6342"/>
        <pc:sldMkLst>
          <pc:docMk/>
          <pc:sldMk cId="2404310839" sldId="493"/>
        </pc:sldMkLst>
        <pc:spChg chg="add mod">
          <ac:chgData name="Pheeraphat Soroschokchai" userId="ee84343de002f251" providerId="LiveId" clId="{F923BAE3-02EF-49C4-8B6F-D3003745EA49}" dt="2023-05-13T16:30:23.523" v="2755" actId="404"/>
          <ac:spMkLst>
            <pc:docMk/>
            <pc:sldMk cId="2404310839" sldId="493"/>
            <ac:spMk id="2" creationId="{833CB8F0-0EEC-CE8B-5571-F2661BABDD40}"/>
          </ac:spMkLst>
        </pc:spChg>
        <pc:spChg chg="add del mod">
          <ac:chgData name="Pheeraphat Soroschokchai" userId="ee84343de002f251" providerId="LiveId" clId="{F923BAE3-02EF-49C4-8B6F-D3003745EA49}" dt="2023-05-13T16:20:09.739" v="2591" actId="478"/>
          <ac:spMkLst>
            <pc:docMk/>
            <pc:sldMk cId="2404310839" sldId="493"/>
            <ac:spMk id="3" creationId="{318FEFEA-17E8-AD1B-5411-24926D0849E0}"/>
          </ac:spMkLst>
        </pc:spChg>
        <pc:spChg chg="add mod">
          <ac:chgData name="Pheeraphat Soroschokchai" userId="ee84343de002f251" providerId="LiveId" clId="{F923BAE3-02EF-49C4-8B6F-D3003745EA49}" dt="2023-05-13T16:25:04.512" v="2652" actId="1076"/>
          <ac:spMkLst>
            <pc:docMk/>
            <pc:sldMk cId="2404310839" sldId="493"/>
            <ac:spMk id="4" creationId="{4EC05E67-9B5D-8DAE-D158-261E8B5BAA25}"/>
          </ac:spMkLst>
        </pc:spChg>
        <pc:spChg chg="add mod ord topLvl">
          <ac:chgData name="Pheeraphat Soroschokchai" userId="ee84343de002f251" providerId="LiveId" clId="{F923BAE3-02EF-49C4-8B6F-D3003745EA49}" dt="2023-05-13T16:45:04.934" v="2942" actId="1076"/>
          <ac:spMkLst>
            <pc:docMk/>
            <pc:sldMk cId="2404310839" sldId="493"/>
            <ac:spMk id="5" creationId="{368B989F-3F6A-6019-7269-0EDCE5B6DED0}"/>
          </ac:spMkLst>
        </pc:spChg>
        <pc:spChg chg="add mod">
          <ac:chgData name="Pheeraphat Soroschokchai" userId="ee84343de002f251" providerId="LiveId" clId="{F923BAE3-02EF-49C4-8B6F-D3003745EA49}" dt="2023-05-13T16:25:49.273" v="2714" actId="1076"/>
          <ac:spMkLst>
            <pc:docMk/>
            <pc:sldMk cId="2404310839" sldId="493"/>
            <ac:spMk id="6" creationId="{8DBAA05C-9CE3-B42A-BE65-95DC92E16ABD}"/>
          </ac:spMkLst>
        </pc:spChg>
        <pc:spChg chg="add del mod">
          <ac:chgData name="Pheeraphat Soroschokchai" userId="ee84343de002f251" providerId="LiveId" clId="{F923BAE3-02EF-49C4-8B6F-D3003745EA49}" dt="2023-05-13T18:07:46.189" v="4516"/>
          <ac:spMkLst>
            <pc:docMk/>
            <pc:sldMk cId="2404310839" sldId="493"/>
            <ac:spMk id="8" creationId="{24637144-4E37-BA84-CE2E-50F85A64CB6C}"/>
          </ac:spMkLst>
        </pc:spChg>
        <pc:grpChg chg="add del mod">
          <ac:chgData name="Pheeraphat Soroschokchai" userId="ee84343de002f251" providerId="LiveId" clId="{F923BAE3-02EF-49C4-8B6F-D3003745EA49}" dt="2023-05-13T16:27:06.042" v="2731" actId="165"/>
          <ac:grpSpMkLst>
            <pc:docMk/>
            <pc:sldMk cId="2404310839" sldId="493"/>
            <ac:grpSpMk id="7" creationId="{132CAD7F-E4C0-3407-3D46-B214195DFC5D}"/>
          </ac:grpSpMkLst>
        </pc:grpChg>
        <pc:picChg chg="add mod topLvl">
          <ac:chgData name="Pheeraphat Soroschokchai" userId="ee84343de002f251" providerId="LiveId" clId="{F923BAE3-02EF-49C4-8B6F-D3003745EA49}" dt="2023-05-13T16:27:06.042" v="2731" actId="165"/>
          <ac:picMkLst>
            <pc:docMk/>
            <pc:sldMk cId="2404310839" sldId="493"/>
            <ac:picMk id="1026" creationId="{83A7661F-9279-3E9E-3763-8BD04312C7C5}"/>
          </ac:picMkLst>
        </pc:picChg>
      </pc:sldChg>
      <pc:sldChg chg="addSp delSp modSp new mod modTransition">
        <pc:chgData name="Pheeraphat Soroschokchai" userId="ee84343de002f251" providerId="LiveId" clId="{F923BAE3-02EF-49C4-8B6F-D3003745EA49}" dt="2023-05-14T04:41:04.016" v="6342"/>
        <pc:sldMkLst>
          <pc:docMk/>
          <pc:sldMk cId="3309105575" sldId="494"/>
        </pc:sldMkLst>
        <pc:spChg chg="add mod">
          <ac:chgData name="Pheeraphat Soroschokchai" userId="ee84343de002f251" providerId="LiveId" clId="{F923BAE3-02EF-49C4-8B6F-D3003745EA49}" dt="2023-05-14T04:38:48.533" v="6339" actId="20577"/>
          <ac:spMkLst>
            <pc:docMk/>
            <pc:sldMk cId="3309105575" sldId="494"/>
            <ac:spMk id="3" creationId="{EA749DB9-3239-898B-5099-19901A88EBA2}"/>
          </ac:spMkLst>
        </pc:spChg>
        <pc:spChg chg="add mod">
          <ac:chgData name="Pheeraphat Soroschokchai" userId="ee84343de002f251" providerId="LiveId" clId="{F923BAE3-02EF-49C4-8B6F-D3003745EA49}" dt="2023-05-13T18:22:00.032" v="4723" actId="1076"/>
          <ac:spMkLst>
            <pc:docMk/>
            <pc:sldMk cId="3309105575" sldId="494"/>
            <ac:spMk id="5" creationId="{CD00594E-8EE7-7050-7887-F7248035ABDF}"/>
          </ac:spMkLst>
        </pc:spChg>
        <pc:spChg chg="add del mod">
          <ac:chgData name="Pheeraphat Soroschokchai" userId="ee84343de002f251" providerId="LiveId" clId="{F923BAE3-02EF-49C4-8B6F-D3003745EA49}" dt="2023-05-13T18:11:48.560" v="4600" actId="478"/>
          <ac:spMkLst>
            <pc:docMk/>
            <pc:sldMk cId="3309105575" sldId="494"/>
            <ac:spMk id="7" creationId="{64313598-B530-0C4F-1105-091A6AC8A523}"/>
          </ac:spMkLst>
        </pc:spChg>
        <pc:spChg chg="add mod">
          <ac:chgData name="Pheeraphat Soroschokchai" userId="ee84343de002f251" providerId="LiveId" clId="{F923BAE3-02EF-49C4-8B6F-D3003745EA49}" dt="2023-05-13T18:10:00.504" v="4536" actId="1076"/>
          <ac:spMkLst>
            <pc:docMk/>
            <pc:sldMk cId="3309105575" sldId="494"/>
            <ac:spMk id="8" creationId="{5E0319D5-C8AA-4A93-E0D0-22EDDB53A2CE}"/>
          </ac:spMkLst>
        </pc:spChg>
        <pc:spChg chg="mod">
          <ac:chgData name="Pheeraphat Soroschokchai" userId="ee84343de002f251" providerId="LiveId" clId="{F923BAE3-02EF-49C4-8B6F-D3003745EA49}" dt="2023-05-13T18:10:11.472" v="4540" actId="1076"/>
          <ac:spMkLst>
            <pc:docMk/>
            <pc:sldMk cId="3309105575" sldId="494"/>
            <ac:spMk id="12" creationId="{B5CE3748-1BF8-6E69-D3FD-10271E9AECAE}"/>
          </ac:spMkLst>
        </pc:spChg>
        <pc:spChg chg="add mod">
          <ac:chgData name="Pheeraphat Soroschokchai" userId="ee84343de002f251" providerId="LiveId" clId="{F923BAE3-02EF-49C4-8B6F-D3003745EA49}" dt="2023-05-13T18:10:50.789" v="4548"/>
          <ac:spMkLst>
            <pc:docMk/>
            <pc:sldMk cId="3309105575" sldId="494"/>
            <ac:spMk id="13" creationId="{6191BC23-AFD3-B9D8-EFB7-D9314CA453B8}"/>
          </ac:spMkLst>
        </pc:spChg>
        <pc:spChg chg="add mod">
          <ac:chgData name="Pheeraphat Soroschokchai" userId="ee84343de002f251" providerId="LiveId" clId="{F923BAE3-02EF-49C4-8B6F-D3003745EA49}" dt="2023-05-13T18:10:50.789" v="4548"/>
          <ac:spMkLst>
            <pc:docMk/>
            <pc:sldMk cId="3309105575" sldId="494"/>
            <ac:spMk id="14" creationId="{47580501-2D08-8004-BFF1-55DDA58C47CA}"/>
          </ac:spMkLst>
        </pc:spChg>
        <pc:spChg chg="add mod">
          <ac:chgData name="Pheeraphat Soroschokchai" userId="ee84343de002f251" providerId="LiveId" clId="{F923BAE3-02EF-49C4-8B6F-D3003745EA49}" dt="2023-05-13T18:10:50.789" v="4548"/>
          <ac:spMkLst>
            <pc:docMk/>
            <pc:sldMk cId="3309105575" sldId="494"/>
            <ac:spMk id="15" creationId="{C103FD39-2FD2-C580-4FFF-79FA54450075}"/>
          </ac:spMkLst>
        </pc:spChg>
        <pc:spChg chg="add mod">
          <ac:chgData name="Pheeraphat Soroschokchai" userId="ee84343de002f251" providerId="LiveId" clId="{F923BAE3-02EF-49C4-8B6F-D3003745EA49}" dt="2023-05-13T18:10:50.789" v="4548"/>
          <ac:spMkLst>
            <pc:docMk/>
            <pc:sldMk cId="3309105575" sldId="494"/>
            <ac:spMk id="16" creationId="{3C3A9A57-1C7F-E08B-AEC8-1920D0243981}"/>
          </ac:spMkLst>
        </pc:spChg>
        <pc:spChg chg="add mod">
          <ac:chgData name="Pheeraphat Soroschokchai" userId="ee84343de002f251" providerId="LiveId" clId="{F923BAE3-02EF-49C4-8B6F-D3003745EA49}" dt="2023-05-13T18:13:30.286" v="4628"/>
          <ac:spMkLst>
            <pc:docMk/>
            <pc:sldMk cId="3309105575" sldId="494"/>
            <ac:spMk id="18" creationId="{A5652425-C2B2-DBF8-2D80-20E09A6A9B83}"/>
          </ac:spMkLst>
        </pc:spChg>
        <pc:spChg chg="add mod">
          <ac:chgData name="Pheeraphat Soroschokchai" userId="ee84343de002f251" providerId="LiveId" clId="{F923BAE3-02EF-49C4-8B6F-D3003745EA49}" dt="2023-05-13T18:13:43.480" v="4632" actId="14100"/>
          <ac:spMkLst>
            <pc:docMk/>
            <pc:sldMk cId="3309105575" sldId="494"/>
            <ac:spMk id="20" creationId="{D47AD137-4691-0D5B-4920-B0CBFFDD829D}"/>
          </ac:spMkLst>
        </pc:spChg>
        <pc:spChg chg="mod">
          <ac:chgData name="Pheeraphat Soroschokchai" userId="ee84343de002f251" providerId="LiveId" clId="{F923BAE3-02EF-49C4-8B6F-D3003745EA49}" dt="2023-05-13T18:19:09.298" v="4710"/>
          <ac:spMkLst>
            <pc:docMk/>
            <pc:sldMk cId="3309105575" sldId="494"/>
            <ac:spMk id="22" creationId="{88FF2616-7C4F-254B-D291-97D1E4D94E01}"/>
          </ac:spMkLst>
        </pc:spChg>
        <pc:spChg chg="mod">
          <ac:chgData name="Pheeraphat Soroschokchai" userId="ee84343de002f251" providerId="LiveId" clId="{F923BAE3-02EF-49C4-8B6F-D3003745EA49}" dt="2023-05-13T18:19:09.298" v="4710"/>
          <ac:spMkLst>
            <pc:docMk/>
            <pc:sldMk cId="3309105575" sldId="494"/>
            <ac:spMk id="25" creationId="{28B7EC60-1520-33D1-6EAB-CCDC1B6CEC3F}"/>
          </ac:spMkLst>
        </pc:spChg>
        <pc:grpChg chg="add mod">
          <ac:chgData name="Pheeraphat Soroschokchai" userId="ee84343de002f251" providerId="LiveId" clId="{F923BAE3-02EF-49C4-8B6F-D3003745EA49}" dt="2023-05-13T18:10:16.076" v="4542" actId="167"/>
          <ac:grpSpMkLst>
            <pc:docMk/>
            <pc:sldMk cId="3309105575" sldId="494"/>
            <ac:grpSpMk id="9" creationId="{D6E5FBC1-2B9B-D9C6-584E-0830DC4156A6}"/>
          </ac:grpSpMkLst>
        </pc:grpChg>
        <pc:grpChg chg="add mod">
          <ac:chgData name="Pheeraphat Soroschokchai" userId="ee84343de002f251" providerId="LiveId" clId="{F923BAE3-02EF-49C4-8B6F-D3003745EA49}" dt="2023-05-13T18:10:20.490" v="4543" actId="167"/>
          <ac:grpSpMkLst>
            <pc:docMk/>
            <pc:sldMk cId="3309105575" sldId="494"/>
            <ac:grpSpMk id="10" creationId="{9D5A07C3-2AE9-ED5B-6E55-E91F7F6C6F44}"/>
          </ac:grpSpMkLst>
        </pc:grpChg>
        <pc:grpChg chg="add mod">
          <ac:chgData name="Pheeraphat Soroschokchai" userId="ee84343de002f251" providerId="LiveId" clId="{F923BAE3-02EF-49C4-8B6F-D3003745EA49}" dt="2023-05-13T18:33:51.073" v="4773" actId="1076"/>
          <ac:grpSpMkLst>
            <pc:docMk/>
            <pc:sldMk cId="3309105575" sldId="494"/>
            <ac:grpSpMk id="21" creationId="{30D3895A-2C19-7E54-EE21-40EE435E56EC}"/>
          </ac:grpSpMkLst>
        </pc:grpChg>
        <pc:grpChg chg="add mod">
          <ac:chgData name="Pheeraphat Soroschokchai" userId="ee84343de002f251" providerId="LiveId" clId="{F923BAE3-02EF-49C4-8B6F-D3003745EA49}" dt="2023-05-13T18:33:51.073" v="4773" actId="1076"/>
          <ac:grpSpMkLst>
            <pc:docMk/>
            <pc:sldMk cId="3309105575" sldId="494"/>
            <ac:grpSpMk id="24" creationId="{822B6D3C-6EC9-B8C9-29CF-BA7A842213C2}"/>
          </ac:grpSpMkLst>
        </pc:grpChg>
        <pc:picChg chg="mod">
          <ac:chgData name="Pheeraphat Soroschokchai" userId="ee84343de002f251" providerId="LiveId" clId="{F923BAE3-02EF-49C4-8B6F-D3003745EA49}" dt="2023-05-13T18:10:11.472" v="4540" actId="1076"/>
          <ac:picMkLst>
            <pc:docMk/>
            <pc:sldMk cId="3309105575" sldId="494"/>
            <ac:picMk id="11" creationId="{8102557E-6874-746D-FA6C-95A092B6D039}"/>
          </ac:picMkLst>
        </pc:picChg>
        <pc:picChg chg="mod">
          <ac:chgData name="Pheeraphat Soroschokchai" userId="ee84343de002f251" providerId="LiveId" clId="{F923BAE3-02EF-49C4-8B6F-D3003745EA49}" dt="2023-05-13T18:19:09.298" v="4710"/>
          <ac:picMkLst>
            <pc:docMk/>
            <pc:sldMk cId="3309105575" sldId="494"/>
            <ac:picMk id="23" creationId="{5CEA8C32-7A37-5E27-38E6-584C7903576A}"/>
          </ac:picMkLst>
        </pc:picChg>
        <pc:picChg chg="mod">
          <ac:chgData name="Pheeraphat Soroschokchai" userId="ee84343de002f251" providerId="LiveId" clId="{F923BAE3-02EF-49C4-8B6F-D3003745EA49}" dt="2023-05-13T18:19:09.298" v="4710"/>
          <ac:picMkLst>
            <pc:docMk/>
            <pc:sldMk cId="3309105575" sldId="494"/>
            <ac:picMk id="26" creationId="{A8131A70-E1B4-4033-44BF-FFB4FA96B78F}"/>
          </ac:picMkLst>
        </pc:picChg>
        <pc:picChg chg="add mod">
          <ac:chgData name="Pheeraphat Soroschokchai" userId="ee84343de002f251" providerId="LiveId" clId="{F923BAE3-02EF-49C4-8B6F-D3003745EA49}" dt="2023-05-13T18:09:57.897" v="4535" actId="164"/>
          <ac:picMkLst>
            <pc:docMk/>
            <pc:sldMk cId="3309105575" sldId="494"/>
            <ac:picMk id="14338" creationId="{E993C3FB-4B55-D331-C1CC-E679F210064F}"/>
          </ac:picMkLst>
        </pc:picChg>
        <pc:cxnChg chg="add mod">
          <ac:chgData name="Pheeraphat Soroschokchai" userId="ee84343de002f251" providerId="LiveId" clId="{F923BAE3-02EF-49C4-8B6F-D3003745EA49}" dt="2023-05-13T18:10:50.789" v="4548"/>
          <ac:cxnSpMkLst>
            <pc:docMk/>
            <pc:sldMk cId="3309105575" sldId="494"/>
            <ac:cxnSpMk id="17" creationId="{4E97BDA2-CC82-CE02-A52D-13A4D4B88B7E}"/>
          </ac:cxnSpMkLst>
        </pc:cxnChg>
      </pc:sldChg>
      <pc:sldChg chg="addSp delSp modSp new del mod ord">
        <pc:chgData name="Pheeraphat Soroschokchai" userId="ee84343de002f251" providerId="LiveId" clId="{F923BAE3-02EF-49C4-8B6F-D3003745EA49}" dt="2023-05-13T18:05:37.481" v="4507" actId="47"/>
        <pc:sldMkLst>
          <pc:docMk/>
          <pc:sldMk cId="1561620987" sldId="495"/>
        </pc:sldMkLst>
        <pc:spChg chg="add del mod">
          <ac:chgData name="Pheeraphat Soroschokchai" userId="ee84343de002f251" providerId="LiveId" clId="{F923BAE3-02EF-49C4-8B6F-D3003745EA49}" dt="2023-05-13T18:01:27.820" v="4473"/>
          <ac:spMkLst>
            <pc:docMk/>
            <pc:sldMk cId="1561620987" sldId="495"/>
            <ac:spMk id="3" creationId="{A1E12A02-5176-7A2C-2C2A-0E342B01994D}"/>
          </ac:spMkLst>
        </pc:spChg>
        <pc:spChg chg="add del mod">
          <ac:chgData name="Pheeraphat Soroschokchai" userId="ee84343de002f251" providerId="LiveId" clId="{F923BAE3-02EF-49C4-8B6F-D3003745EA49}" dt="2023-05-13T18:00:38.860" v="4454"/>
          <ac:spMkLst>
            <pc:docMk/>
            <pc:sldMk cId="1561620987" sldId="495"/>
            <ac:spMk id="5" creationId="{1C50B977-E978-CCA2-924D-1272913F11B9}"/>
          </ac:spMkLst>
        </pc:spChg>
      </pc:sldChg>
      <pc:sldChg chg="add del">
        <pc:chgData name="Pheeraphat Soroschokchai" userId="ee84343de002f251" providerId="LiveId" clId="{F923BAE3-02EF-49C4-8B6F-D3003745EA49}" dt="2023-05-13T16:30:23.835" v="2756"/>
        <pc:sldMkLst>
          <pc:docMk/>
          <pc:sldMk cId="3823765432" sldId="496"/>
        </pc:sldMkLst>
      </pc:sldChg>
      <pc:sldChg chg="addSp modSp new add del mod ord">
        <pc:chgData name="Pheeraphat Soroschokchai" userId="ee84343de002f251" providerId="LiveId" clId="{F923BAE3-02EF-49C4-8B6F-D3003745EA49}" dt="2023-05-13T17:46:53.864" v="4276" actId="47"/>
        <pc:sldMkLst>
          <pc:docMk/>
          <pc:sldMk cId="4216228764" sldId="496"/>
        </pc:sldMkLst>
        <pc:spChg chg="add mod">
          <ac:chgData name="Pheeraphat Soroschokchai" userId="ee84343de002f251" providerId="LiveId" clId="{F923BAE3-02EF-49C4-8B6F-D3003745EA49}" dt="2023-05-13T15:38:46.624" v="2172" actId="1076"/>
          <ac:spMkLst>
            <pc:docMk/>
            <pc:sldMk cId="4216228764" sldId="496"/>
            <ac:spMk id="2" creationId="{42A47685-DCC3-D905-0192-0A080BFCEC8A}"/>
          </ac:spMkLst>
        </pc:spChg>
      </pc:sldChg>
      <pc:sldChg chg="add del">
        <pc:chgData name="Pheeraphat Soroschokchai" userId="ee84343de002f251" providerId="LiveId" clId="{F923BAE3-02EF-49C4-8B6F-D3003745EA49}" dt="2023-05-13T16:30:23.835" v="2756"/>
        <pc:sldMkLst>
          <pc:docMk/>
          <pc:sldMk cId="3149934707" sldId="497"/>
        </pc:sldMkLst>
      </pc:sldChg>
      <pc:sldChg chg="addSp modSp new add del mod ord">
        <pc:chgData name="Pheeraphat Soroschokchai" userId="ee84343de002f251" providerId="LiveId" clId="{F923BAE3-02EF-49C4-8B6F-D3003745EA49}" dt="2023-05-13T17:46:52.896" v="4275" actId="47"/>
        <pc:sldMkLst>
          <pc:docMk/>
          <pc:sldMk cId="3269216770" sldId="497"/>
        </pc:sldMkLst>
        <pc:spChg chg="add mod">
          <ac:chgData name="Pheeraphat Soroschokchai" userId="ee84343de002f251" providerId="LiveId" clId="{F923BAE3-02EF-49C4-8B6F-D3003745EA49}" dt="2023-05-13T17:37:18.248" v="4126" actId="1076"/>
          <ac:spMkLst>
            <pc:docMk/>
            <pc:sldMk cId="3269216770" sldId="497"/>
            <ac:spMk id="3" creationId="{E957D263-0E22-E73D-4F6F-F0DA6936FE73}"/>
          </ac:spMkLst>
        </pc:spChg>
        <pc:spChg chg="add mod">
          <ac:chgData name="Pheeraphat Soroschokchai" userId="ee84343de002f251" providerId="LiveId" clId="{F923BAE3-02EF-49C4-8B6F-D3003745EA49}" dt="2023-05-13T17:39:34.689" v="4145" actId="1076"/>
          <ac:spMkLst>
            <pc:docMk/>
            <pc:sldMk cId="3269216770" sldId="497"/>
            <ac:spMk id="5" creationId="{765B82F4-C6CB-20F5-B696-F4EACD748D20}"/>
          </ac:spMkLst>
        </pc:spChg>
      </pc:sldChg>
      <pc:sldChg chg="addSp delSp modSp add del mod ord">
        <pc:chgData name="Pheeraphat Soroschokchai" userId="ee84343de002f251" providerId="LiveId" clId="{F923BAE3-02EF-49C4-8B6F-D3003745EA49}" dt="2023-05-13T17:34:29.172" v="4099" actId="47"/>
        <pc:sldMkLst>
          <pc:docMk/>
          <pc:sldMk cId="131893841" sldId="498"/>
        </pc:sldMkLst>
        <pc:spChg chg="del mod">
          <ac:chgData name="Pheeraphat Soroschokchai" userId="ee84343de002f251" providerId="LiveId" clId="{F923BAE3-02EF-49C4-8B6F-D3003745EA49}" dt="2023-05-13T16:56:53.087" v="3163" actId="21"/>
          <ac:spMkLst>
            <pc:docMk/>
            <pc:sldMk cId="131893841" sldId="498"/>
            <ac:spMk id="3" creationId="{04BB58D6-3E1C-FFC3-B45E-96E86F392CC9}"/>
          </ac:spMkLst>
        </pc:spChg>
        <pc:spChg chg="add del mod">
          <ac:chgData name="Pheeraphat Soroschokchai" userId="ee84343de002f251" providerId="LiveId" clId="{F923BAE3-02EF-49C4-8B6F-D3003745EA49}" dt="2023-05-13T16:56:13.002" v="3136" actId="21"/>
          <ac:spMkLst>
            <pc:docMk/>
            <pc:sldMk cId="131893841" sldId="498"/>
            <ac:spMk id="4" creationId="{B28119F5-8E71-DE1D-48B4-4BC66D4A26B4}"/>
          </ac:spMkLst>
        </pc:spChg>
        <pc:spChg chg="del mod">
          <ac:chgData name="Pheeraphat Soroschokchai" userId="ee84343de002f251" providerId="LiveId" clId="{F923BAE3-02EF-49C4-8B6F-D3003745EA49}" dt="2023-05-13T16:58:51.420" v="3193"/>
          <ac:spMkLst>
            <pc:docMk/>
            <pc:sldMk cId="131893841" sldId="498"/>
            <ac:spMk id="5" creationId="{87F17079-77CE-DE57-8D89-DAF5A15218E5}"/>
          </ac:spMkLst>
        </pc:spChg>
        <pc:spChg chg="add del mod">
          <ac:chgData name="Pheeraphat Soroschokchai" userId="ee84343de002f251" providerId="LiveId" clId="{F923BAE3-02EF-49C4-8B6F-D3003745EA49}" dt="2023-05-13T16:55:21.213" v="3120" actId="478"/>
          <ac:spMkLst>
            <pc:docMk/>
            <pc:sldMk cId="131893841" sldId="498"/>
            <ac:spMk id="6" creationId="{C345DB5B-959D-5A16-1D50-0B688871DEB1}"/>
          </ac:spMkLst>
        </pc:spChg>
      </pc:sldChg>
      <pc:sldChg chg="addSp modSp new del mod">
        <pc:chgData name="Pheeraphat Soroschokchai" userId="ee84343de002f251" providerId="LiveId" clId="{F923BAE3-02EF-49C4-8B6F-D3003745EA49}" dt="2023-05-13T15:40:37.045" v="2205" actId="2696"/>
        <pc:sldMkLst>
          <pc:docMk/>
          <pc:sldMk cId="1349049874" sldId="498"/>
        </pc:sldMkLst>
        <pc:spChg chg="add mod">
          <ac:chgData name="Pheeraphat Soroschokchai" userId="ee84343de002f251" providerId="LiveId" clId="{F923BAE3-02EF-49C4-8B6F-D3003745EA49}" dt="2023-05-13T15:39:56.969" v="2189" actId="1076"/>
          <ac:spMkLst>
            <pc:docMk/>
            <pc:sldMk cId="1349049874" sldId="498"/>
            <ac:spMk id="3" creationId="{04BB58D6-3E1C-FFC3-B45E-96E86F392CC9}"/>
          </ac:spMkLst>
        </pc:spChg>
        <pc:spChg chg="add mod">
          <ac:chgData name="Pheeraphat Soroschokchai" userId="ee84343de002f251" providerId="LiveId" clId="{F923BAE3-02EF-49C4-8B6F-D3003745EA49}" dt="2023-05-13T15:40:01.136" v="2193" actId="1076"/>
          <ac:spMkLst>
            <pc:docMk/>
            <pc:sldMk cId="1349049874" sldId="498"/>
            <ac:spMk id="5" creationId="{87F17079-77CE-DE57-8D89-DAF5A15218E5}"/>
          </ac:spMkLst>
        </pc:spChg>
      </pc:sldChg>
      <pc:sldChg chg="new del">
        <pc:chgData name="Pheeraphat Soroschokchai" userId="ee84343de002f251" providerId="LiveId" clId="{F923BAE3-02EF-49C4-8B6F-D3003745EA49}" dt="2023-05-13T15:40:57.689" v="2207" actId="47"/>
        <pc:sldMkLst>
          <pc:docMk/>
          <pc:sldMk cId="2086101928" sldId="499"/>
        </pc:sldMkLst>
      </pc:sldChg>
      <pc:sldChg chg="addSp modSp new del mod">
        <pc:chgData name="Pheeraphat Soroschokchai" userId="ee84343de002f251" providerId="LiveId" clId="{F923BAE3-02EF-49C4-8B6F-D3003745EA49}" dt="2023-05-13T18:05:36.637" v="4506" actId="47"/>
        <pc:sldMkLst>
          <pc:docMk/>
          <pc:sldMk cId="2153682351" sldId="500"/>
        </pc:sldMkLst>
        <pc:spChg chg="add mod">
          <ac:chgData name="Pheeraphat Soroschokchai" userId="ee84343de002f251" providerId="LiveId" clId="{F923BAE3-02EF-49C4-8B6F-D3003745EA49}" dt="2023-05-13T15:38:52.017" v="2174" actId="1076"/>
          <ac:spMkLst>
            <pc:docMk/>
            <pc:sldMk cId="2153682351" sldId="500"/>
            <ac:spMk id="2" creationId="{5D09C5EF-DDF0-1A6C-5E70-4F543E047BBB}"/>
          </ac:spMkLst>
        </pc:spChg>
      </pc:sldChg>
      <pc:sldChg chg="modSp add del mod">
        <pc:chgData name="Pheeraphat Soroschokchai" userId="ee84343de002f251" providerId="LiveId" clId="{F923BAE3-02EF-49C4-8B6F-D3003745EA49}" dt="2023-05-13T15:40:37.045" v="2205" actId="2696"/>
        <pc:sldMkLst>
          <pc:docMk/>
          <pc:sldMk cId="790586624" sldId="501"/>
        </pc:sldMkLst>
        <pc:spChg chg="mod">
          <ac:chgData name="Pheeraphat Soroschokchai" userId="ee84343de002f251" providerId="LiveId" clId="{F923BAE3-02EF-49C4-8B6F-D3003745EA49}" dt="2023-05-13T15:39:41.756" v="2185" actId="20577"/>
          <ac:spMkLst>
            <pc:docMk/>
            <pc:sldMk cId="790586624" sldId="501"/>
            <ac:spMk id="2" creationId="{42A47685-DCC3-D905-0192-0A080BFCEC8A}"/>
          </ac:spMkLst>
        </pc:spChg>
      </pc:sldChg>
      <pc:sldChg chg="addSp delSp modSp add del">
        <pc:chgData name="Pheeraphat Soroschokchai" userId="ee84343de002f251" providerId="LiveId" clId="{F923BAE3-02EF-49C4-8B6F-D3003745EA49}" dt="2023-05-13T17:34:29.746" v="4100" actId="47"/>
        <pc:sldMkLst>
          <pc:docMk/>
          <pc:sldMk cId="3111640460" sldId="501"/>
        </pc:sldMkLst>
        <pc:spChg chg="add del mod">
          <ac:chgData name="Pheeraphat Soroschokchai" userId="ee84343de002f251" providerId="LiveId" clId="{F923BAE3-02EF-49C4-8B6F-D3003745EA49}" dt="2023-05-13T16:26:17.990" v="2721"/>
          <ac:spMkLst>
            <pc:docMk/>
            <pc:sldMk cId="3111640460" sldId="501"/>
            <ac:spMk id="3" creationId="{12A25ABC-42AF-02BE-4317-8482B95B2CED}"/>
          </ac:spMkLst>
        </pc:spChg>
      </pc:sldChg>
      <pc:sldChg chg="addSp delSp modSp add del mod ord">
        <pc:chgData name="Pheeraphat Soroschokchai" userId="ee84343de002f251" providerId="LiveId" clId="{F923BAE3-02EF-49C4-8B6F-D3003745EA49}" dt="2023-05-13T17:34:28.032" v="4098" actId="47"/>
        <pc:sldMkLst>
          <pc:docMk/>
          <pc:sldMk cId="1088848449" sldId="502"/>
        </pc:sldMkLst>
        <pc:spChg chg="del mod">
          <ac:chgData name="Pheeraphat Soroschokchai" userId="ee84343de002f251" providerId="LiveId" clId="{F923BAE3-02EF-49C4-8B6F-D3003745EA49}" dt="2023-05-13T17:29:12.483" v="4034"/>
          <ac:spMkLst>
            <pc:docMk/>
            <pc:sldMk cId="1088848449" sldId="502"/>
            <ac:spMk id="3" creationId="{74984F5B-02FF-0C68-0703-54EB8BE19E51}"/>
          </ac:spMkLst>
        </pc:spChg>
        <pc:spChg chg="add del mod">
          <ac:chgData name="Pheeraphat Soroschokchai" userId="ee84343de002f251" providerId="LiveId" clId="{F923BAE3-02EF-49C4-8B6F-D3003745EA49}" dt="2023-05-13T17:25:10.027" v="3948" actId="478"/>
          <ac:spMkLst>
            <pc:docMk/>
            <pc:sldMk cId="1088848449" sldId="502"/>
            <ac:spMk id="4" creationId="{B81F9491-32FB-5517-2912-C48CFBF63958}"/>
          </ac:spMkLst>
        </pc:spChg>
        <pc:spChg chg="del mod">
          <ac:chgData name="Pheeraphat Soroschokchai" userId="ee84343de002f251" providerId="LiveId" clId="{F923BAE3-02EF-49C4-8B6F-D3003745EA49}" dt="2023-05-13T17:29:21.325" v="4039"/>
          <ac:spMkLst>
            <pc:docMk/>
            <pc:sldMk cId="1088848449" sldId="502"/>
            <ac:spMk id="5" creationId="{C2B0E6E0-21E6-53D1-CF33-F4776AF7B5EB}"/>
          </ac:spMkLst>
        </pc:spChg>
      </pc:sldChg>
      <pc:sldChg chg="addSp modSp new del mod">
        <pc:chgData name="Pheeraphat Soroschokchai" userId="ee84343de002f251" providerId="LiveId" clId="{F923BAE3-02EF-49C4-8B6F-D3003745EA49}" dt="2023-05-13T15:40:37.045" v="2205" actId="2696"/>
        <pc:sldMkLst>
          <pc:docMk/>
          <pc:sldMk cId="4259032434" sldId="502"/>
        </pc:sldMkLst>
        <pc:spChg chg="add mod">
          <ac:chgData name="Pheeraphat Soroschokchai" userId="ee84343de002f251" providerId="LiveId" clId="{F923BAE3-02EF-49C4-8B6F-D3003745EA49}" dt="2023-05-13T15:40:29.809" v="2202" actId="1076"/>
          <ac:spMkLst>
            <pc:docMk/>
            <pc:sldMk cId="4259032434" sldId="502"/>
            <ac:spMk id="3" creationId="{74984F5B-02FF-0C68-0703-54EB8BE19E51}"/>
          </ac:spMkLst>
        </pc:spChg>
        <pc:spChg chg="add mod">
          <ac:chgData name="Pheeraphat Soroschokchai" userId="ee84343de002f251" providerId="LiveId" clId="{F923BAE3-02EF-49C4-8B6F-D3003745EA49}" dt="2023-05-13T15:40:34.072" v="2204" actId="1076"/>
          <ac:spMkLst>
            <pc:docMk/>
            <pc:sldMk cId="4259032434" sldId="502"/>
            <ac:spMk id="5" creationId="{C2B0E6E0-21E6-53D1-CF33-F4776AF7B5EB}"/>
          </ac:spMkLst>
        </pc:spChg>
      </pc:sldChg>
      <pc:sldChg chg="addSp delSp modSp new mod modTransition">
        <pc:chgData name="Pheeraphat Soroschokchai" userId="ee84343de002f251" providerId="LiveId" clId="{F923BAE3-02EF-49C4-8B6F-D3003745EA49}" dt="2023-05-14T04:41:04.016" v="6342"/>
        <pc:sldMkLst>
          <pc:docMk/>
          <pc:sldMk cId="1511476564" sldId="503"/>
        </pc:sldMkLst>
        <pc:spChg chg="del mod topLvl">
          <ac:chgData name="Pheeraphat Soroschokchai" userId="ee84343de002f251" providerId="LiveId" clId="{F923BAE3-02EF-49C4-8B6F-D3003745EA49}" dt="2023-05-13T16:27:23.575" v="2734" actId="478"/>
          <ac:spMkLst>
            <pc:docMk/>
            <pc:sldMk cId="1511476564" sldId="503"/>
            <ac:spMk id="4" creationId="{2CF0F331-5426-0B97-23C5-551217491992}"/>
          </ac:spMkLst>
        </pc:spChg>
        <pc:spChg chg="add del mod">
          <ac:chgData name="Pheeraphat Soroschokchai" userId="ee84343de002f251" providerId="LiveId" clId="{F923BAE3-02EF-49C4-8B6F-D3003745EA49}" dt="2023-05-13T16:32:02.318" v="2783"/>
          <ac:spMkLst>
            <pc:docMk/>
            <pc:sldMk cId="1511476564" sldId="503"/>
            <ac:spMk id="5" creationId="{ACEC2840-EC08-2E21-97AC-798D1C9B4012}"/>
          </ac:spMkLst>
        </pc:spChg>
        <pc:spChg chg="add del mod">
          <ac:chgData name="Pheeraphat Soroschokchai" userId="ee84343de002f251" providerId="LiveId" clId="{F923BAE3-02EF-49C4-8B6F-D3003745EA49}" dt="2023-05-13T16:32:02.318" v="2783"/>
          <ac:spMkLst>
            <pc:docMk/>
            <pc:sldMk cId="1511476564" sldId="503"/>
            <ac:spMk id="6" creationId="{0ED369FF-CCFE-7D21-815D-C93A76DEF1CD}"/>
          </ac:spMkLst>
        </pc:spChg>
        <pc:spChg chg="add del mod">
          <ac:chgData name="Pheeraphat Soroschokchai" userId="ee84343de002f251" providerId="LiveId" clId="{F923BAE3-02EF-49C4-8B6F-D3003745EA49}" dt="2023-05-13T16:56:21.196" v="3139" actId="478"/>
          <ac:spMkLst>
            <pc:docMk/>
            <pc:sldMk cId="1511476564" sldId="503"/>
            <ac:spMk id="8" creationId="{974DAA84-55F9-B499-56D1-BD116C561026}"/>
          </ac:spMkLst>
        </pc:spChg>
        <pc:spChg chg="add del mod">
          <ac:chgData name="Pheeraphat Soroschokchai" userId="ee84343de002f251" providerId="LiveId" clId="{F923BAE3-02EF-49C4-8B6F-D3003745EA49}" dt="2023-05-13T16:34:45.855" v="2836" actId="478"/>
          <ac:spMkLst>
            <pc:docMk/>
            <pc:sldMk cId="1511476564" sldId="503"/>
            <ac:spMk id="9" creationId="{F1B64F4A-FEEF-5A70-6F49-EDCD80CE098D}"/>
          </ac:spMkLst>
        </pc:spChg>
        <pc:spChg chg="add del mod">
          <ac:chgData name="Pheeraphat Soroschokchai" userId="ee84343de002f251" providerId="LiveId" clId="{F923BAE3-02EF-49C4-8B6F-D3003745EA49}" dt="2023-05-13T16:33:40.014" v="2812"/>
          <ac:spMkLst>
            <pc:docMk/>
            <pc:sldMk cId="1511476564" sldId="503"/>
            <ac:spMk id="10" creationId="{5A072C4C-6AD1-C9E4-1047-703AABD8CC2A}"/>
          </ac:spMkLst>
        </pc:spChg>
        <pc:spChg chg="add del mod">
          <ac:chgData name="Pheeraphat Soroschokchai" userId="ee84343de002f251" providerId="LiveId" clId="{F923BAE3-02EF-49C4-8B6F-D3003745EA49}" dt="2023-05-13T16:35:37.822" v="2841" actId="478"/>
          <ac:spMkLst>
            <pc:docMk/>
            <pc:sldMk cId="1511476564" sldId="503"/>
            <ac:spMk id="12" creationId="{2B9B2799-16A6-9A22-1CD3-9C9A1EC92608}"/>
          </ac:spMkLst>
        </pc:spChg>
        <pc:spChg chg="add mod">
          <ac:chgData name="Pheeraphat Soroschokchai" userId="ee84343de002f251" providerId="LiveId" clId="{F923BAE3-02EF-49C4-8B6F-D3003745EA49}" dt="2023-05-13T17:21:31.305" v="3922" actId="207"/>
          <ac:spMkLst>
            <pc:docMk/>
            <pc:sldMk cId="1511476564" sldId="503"/>
            <ac:spMk id="13" creationId="{9322E124-3775-E0D0-91FB-BE23B82B1523}"/>
          </ac:spMkLst>
        </pc:spChg>
        <pc:spChg chg="add mod">
          <ac:chgData name="Pheeraphat Soroschokchai" userId="ee84343de002f251" providerId="LiveId" clId="{F923BAE3-02EF-49C4-8B6F-D3003745EA49}" dt="2023-05-13T17:35:07.729" v="4110" actId="207"/>
          <ac:spMkLst>
            <pc:docMk/>
            <pc:sldMk cId="1511476564" sldId="503"/>
            <ac:spMk id="14" creationId="{A319673B-3A21-BFE2-4D01-FD98042CF639}"/>
          </ac:spMkLst>
        </pc:spChg>
        <pc:spChg chg="add mod">
          <ac:chgData name="Pheeraphat Soroschokchai" userId="ee84343de002f251" providerId="LiveId" clId="{F923BAE3-02EF-49C4-8B6F-D3003745EA49}" dt="2023-05-13T17:35:09.195" v="4111" actId="207"/>
          <ac:spMkLst>
            <pc:docMk/>
            <pc:sldMk cId="1511476564" sldId="503"/>
            <ac:spMk id="15" creationId="{D3D46030-E700-4528-0E82-A8D6BD2C660C}"/>
          </ac:spMkLst>
        </pc:spChg>
        <pc:spChg chg="add del">
          <ac:chgData name="Pheeraphat Soroschokchai" userId="ee84343de002f251" providerId="LiveId" clId="{F923BAE3-02EF-49C4-8B6F-D3003745EA49}" dt="2023-05-13T16:37:37.648" v="2888" actId="11529"/>
          <ac:spMkLst>
            <pc:docMk/>
            <pc:sldMk cId="1511476564" sldId="503"/>
            <ac:spMk id="16" creationId="{18CBEC66-0922-B16E-9344-694C939DC939}"/>
          </ac:spMkLst>
        </pc:spChg>
        <pc:spChg chg="add mod">
          <ac:chgData name="Pheeraphat Soroschokchai" userId="ee84343de002f251" providerId="LiveId" clId="{F923BAE3-02EF-49C4-8B6F-D3003745EA49}" dt="2023-05-13T17:28:21.687" v="4015" actId="208"/>
          <ac:spMkLst>
            <pc:docMk/>
            <pc:sldMk cId="1511476564" sldId="503"/>
            <ac:spMk id="17" creationId="{B1567318-91BD-CB6C-3F98-408CBBFB901D}"/>
          </ac:spMkLst>
        </pc:spChg>
        <pc:spChg chg="add del mod">
          <ac:chgData name="Pheeraphat Soroschokchai" userId="ee84343de002f251" providerId="LiveId" clId="{F923BAE3-02EF-49C4-8B6F-D3003745EA49}" dt="2023-05-13T16:55:18.715" v="3118" actId="21"/>
          <ac:spMkLst>
            <pc:docMk/>
            <pc:sldMk cId="1511476564" sldId="503"/>
            <ac:spMk id="19" creationId="{E81934D1-92A2-0F25-01B8-E0561D061C1A}"/>
          </ac:spMkLst>
        </pc:spChg>
        <pc:spChg chg="add del">
          <ac:chgData name="Pheeraphat Soroschokchai" userId="ee84343de002f251" providerId="LiveId" clId="{F923BAE3-02EF-49C4-8B6F-D3003745EA49}" dt="2023-05-13T16:53:27.426" v="3092" actId="22"/>
          <ac:spMkLst>
            <pc:docMk/>
            <pc:sldMk cId="1511476564" sldId="503"/>
            <ac:spMk id="23" creationId="{A9DFDDDB-485A-F3C1-972D-F4E88DE4ABA6}"/>
          </ac:spMkLst>
        </pc:spChg>
        <pc:spChg chg="add del ord">
          <ac:chgData name="Pheeraphat Soroschokchai" userId="ee84343de002f251" providerId="LiveId" clId="{F923BAE3-02EF-49C4-8B6F-D3003745EA49}" dt="2023-05-13T16:55:50.570" v="3126" actId="478"/>
          <ac:spMkLst>
            <pc:docMk/>
            <pc:sldMk cId="1511476564" sldId="503"/>
            <ac:spMk id="26" creationId="{1EEEC097-C077-FC70-964C-0209BC899652}"/>
          </ac:spMkLst>
        </pc:spChg>
        <pc:spChg chg="add del mod">
          <ac:chgData name="Pheeraphat Soroschokchai" userId="ee84343de002f251" providerId="LiveId" clId="{F923BAE3-02EF-49C4-8B6F-D3003745EA49}" dt="2023-05-13T16:56:14.314" v="3138"/>
          <ac:spMkLst>
            <pc:docMk/>
            <pc:sldMk cId="1511476564" sldId="503"/>
            <ac:spMk id="28" creationId="{223AFFDB-266E-E59C-4B37-337C4280ED37}"/>
          </ac:spMkLst>
        </pc:spChg>
        <pc:spChg chg="add mod">
          <ac:chgData name="Pheeraphat Soroschokchai" userId="ee84343de002f251" providerId="LiveId" clId="{F923BAE3-02EF-49C4-8B6F-D3003745EA49}" dt="2023-05-13T17:28:09.538" v="4013" actId="207"/>
          <ac:spMkLst>
            <pc:docMk/>
            <pc:sldMk cId="1511476564" sldId="503"/>
            <ac:spMk id="29" creationId="{6AFA2FCB-F3D0-CD34-E141-60732727BD8F}"/>
          </ac:spMkLst>
        </pc:spChg>
        <pc:spChg chg="add mod">
          <ac:chgData name="Pheeraphat Soroschokchai" userId="ee84343de002f251" providerId="LiveId" clId="{F923BAE3-02EF-49C4-8B6F-D3003745EA49}" dt="2023-05-14T04:01:07.725" v="6200" actId="20577"/>
          <ac:spMkLst>
            <pc:docMk/>
            <pc:sldMk cId="1511476564" sldId="503"/>
            <ac:spMk id="30" creationId="{311AD3AC-EE11-57F5-EF20-B4ADA5A75B6F}"/>
          </ac:spMkLst>
        </pc:spChg>
        <pc:spChg chg="add mod">
          <ac:chgData name="Pheeraphat Soroschokchai" userId="ee84343de002f251" providerId="LiveId" clId="{F923BAE3-02EF-49C4-8B6F-D3003745EA49}" dt="2023-05-14T03:56:08.773" v="6159" actId="20577"/>
          <ac:spMkLst>
            <pc:docMk/>
            <pc:sldMk cId="1511476564" sldId="503"/>
            <ac:spMk id="32" creationId="{7D9206BB-937F-6106-929E-DC0773489802}"/>
          </ac:spMkLst>
        </pc:spChg>
        <pc:spChg chg="add mod">
          <ac:chgData name="Pheeraphat Soroschokchai" userId="ee84343de002f251" providerId="LiveId" clId="{F923BAE3-02EF-49C4-8B6F-D3003745EA49}" dt="2023-05-13T17:32:26.115" v="4079" actId="14100"/>
          <ac:spMkLst>
            <pc:docMk/>
            <pc:sldMk cId="1511476564" sldId="503"/>
            <ac:spMk id="33" creationId="{BDCBAF3A-DC9E-968F-31E4-59F962D0523E}"/>
          </ac:spMkLst>
        </pc:spChg>
        <pc:spChg chg="mod">
          <ac:chgData name="Pheeraphat Soroschokchai" userId="ee84343de002f251" providerId="LiveId" clId="{F923BAE3-02EF-49C4-8B6F-D3003745EA49}" dt="2023-05-13T17:33:30.816" v="4092" actId="1076"/>
          <ac:spMkLst>
            <pc:docMk/>
            <pc:sldMk cId="1511476564" sldId="503"/>
            <ac:spMk id="37" creationId="{0E3031AB-35E5-59DA-111E-5DAE3327E5A7}"/>
          </ac:spMkLst>
        </pc:spChg>
        <pc:grpChg chg="add del mod">
          <ac:chgData name="Pheeraphat Soroschokchai" userId="ee84343de002f251" providerId="LiveId" clId="{F923BAE3-02EF-49C4-8B6F-D3003745EA49}" dt="2023-05-13T16:27:21.496" v="2733" actId="165"/>
          <ac:grpSpMkLst>
            <pc:docMk/>
            <pc:sldMk cId="1511476564" sldId="503"/>
            <ac:grpSpMk id="2" creationId="{39AE7A64-908F-FA24-FD77-89D406E4EA2F}"/>
          </ac:grpSpMkLst>
        </pc:grpChg>
        <pc:grpChg chg="add mod">
          <ac:chgData name="Pheeraphat Soroschokchai" userId="ee84343de002f251" providerId="LiveId" clId="{F923BAE3-02EF-49C4-8B6F-D3003745EA49}" dt="2023-05-13T17:32:26.115" v="4079" actId="14100"/>
          <ac:grpSpMkLst>
            <pc:docMk/>
            <pc:sldMk cId="1511476564" sldId="503"/>
            <ac:grpSpMk id="34" creationId="{271C03EA-279B-F1B3-2F5D-7DEA2436F27D}"/>
          </ac:grpSpMkLst>
        </pc:grpChg>
        <pc:grpChg chg="add mod">
          <ac:chgData name="Pheeraphat Soroschokchai" userId="ee84343de002f251" providerId="LiveId" clId="{F923BAE3-02EF-49C4-8B6F-D3003745EA49}" dt="2023-05-13T17:33:30.816" v="4092" actId="1076"/>
          <ac:grpSpMkLst>
            <pc:docMk/>
            <pc:sldMk cId="1511476564" sldId="503"/>
            <ac:grpSpMk id="35" creationId="{A8E9A8A9-CA5F-7C64-896A-31DBE42A818A}"/>
          </ac:grpSpMkLst>
        </pc:grpChg>
        <pc:picChg chg="del mod topLvl">
          <ac:chgData name="Pheeraphat Soroschokchai" userId="ee84343de002f251" providerId="LiveId" clId="{F923BAE3-02EF-49C4-8B6F-D3003745EA49}" dt="2023-05-13T16:32:34.568" v="2790" actId="478"/>
          <ac:picMkLst>
            <pc:docMk/>
            <pc:sldMk cId="1511476564" sldId="503"/>
            <ac:picMk id="3" creationId="{1ADAA65B-E481-C656-4D0F-472AB20A5F52}"/>
          </ac:picMkLst>
        </pc:picChg>
        <pc:picChg chg="add del mod">
          <ac:chgData name="Pheeraphat Soroschokchai" userId="ee84343de002f251" providerId="LiveId" clId="{F923BAE3-02EF-49C4-8B6F-D3003745EA49}" dt="2023-05-13T16:35:37.822" v="2841" actId="478"/>
          <ac:picMkLst>
            <pc:docMk/>
            <pc:sldMk cId="1511476564" sldId="503"/>
            <ac:picMk id="11" creationId="{B3ABA780-6173-7AEF-D7B1-261B954EDF27}"/>
          </ac:picMkLst>
        </pc:picChg>
        <pc:picChg chg="mod">
          <ac:chgData name="Pheeraphat Soroschokchai" userId="ee84343de002f251" providerId="LiveId" clId="{F923BAE3-02EF-49C4-8B6F-D3003745EA49}" dt="2023-05-13T17:33:30.816" v="4092" actId="1076"/>
          <ac:picMkLst>
            <pc:docMk/>
            <pc:sldMk cId="1511476564" sldId="503"/>
            <ac:picMk id="36" creationId="{E8D65296-D844-E74D-089D-4B97B38E33BE}"/>
          </ac:picMkLst>
        </pc:picChg>
        <pc:picChg chg="add mod">
          <ac:chgData name="Pheeraphat Soroschokchai" userId="ee84343de002f251" providerId="LiveId" clId="{F923BAE3-02EF-49C4-8B6F-D3003745EA49}" dt="2023-05-13T17:32:26.115" v="4079" actId="14100"/>
          <ac:picMkLst>
            <pc:docMk/>
            <pc:sldMk cId="1511476564" sldId="503"/>
            <ac:picMk id="8194" creationId="{8268C776-72D5-70A2-ABAF-E0B0B869AFFF}"/>
          </ac:picMkLst>
        </pc:picChg>
        <pc:cxnChg chg="add mod">
          <ac:chgData name="Pheeraphat Soroschokchai" userId="ee84343de002f251" providerId="LiveId" clId="{F923BAE3-02EF-49C4-8B6F-D3003745EA49}" dt="2023-05-13T17:28:28.357" v="4016" actId="208"/>
          <ac:cxnSpMkLst>
            <pc:docMk/>
            <pc:sldMk cId="1511476564" sldId="503"/>
            <ac:cxnSpMk id="21" creationId="{4CB683B2-D20A-A5A6-4E19-35C91A2F45A0}"/>
          </ac:cxnSpMkLst>
        </pc:cxnChg>
      </pc:sldChg>
      <pc:sldChg chg="add del">
        <pc:chgData name="Pheeraphat Soroschokchai" userId="ee84343de002f251" providerId="LiveId" clId="{F923BAE3-02EF-49C4-8B6F-D3003745EA49}" dt="2023-05-13T16:42:20.113" v="2918"/>
        <pc:sldMkLst>
          <pc:docMk/>
          <pc:sldMk cId="1472373787" sldId="504"/>
        </pc:sldMkLst>
      </pc:sldChg>
      <pc:sldChg chg="addSp modSp add del modTransition">
        <pc:chgData name="Pheeraphat Soroschokchai" userId="ee84343de002f251" providerId="LiveId" clId="{F923BAE3-02EF-49C4-8B6F-D3003745EA49}" dt="2023-05-13T16:56:06.335" v="3134" actId="47"/>
        <pc:sldMkLst>
          <pc:docMk/>
          <pc:sldMk cId="3989857772" sldId="504"/>
        </pc:sldMkLst>
        <pc:cxnChg chg="add mod">
          <ac:chgData name="Pheeraphat Soroschokchai" userId="ee84343de002f251" providerId="LiveId" clId="{F923BAE3-02EF-49C4-8B6F-D3003745EA49}" dt="2023-05-13T16:50:51.964" v="3085"/>
          <ac:cxnSpMkLst>
            <pc:docMk/>
            <pc:sldMk cId="3989857772" sldId="504"/>
            <ac:cxnSpMk id="2" creationId="{6546A7F8-F182-5953-0347-3DC02A5A691E}"/>
          </ac:cxnSpMkLst>
        </pc:cxnChg>
      </pc:sldChg>
      <pc:sldChg chg="addSp modSp add del mod modTransition">
        <pc:chgData name="Pheeraphat Soroschokchai" userId="ee84343de002f251" providerId="LiveId" clId="{F923BAE3-02EF-49C4-8B6F-D3003745EA49}" dt="2023-05-13T16:56:07.717" v="3135" actId="47"/>
        <pc:sldMkLst>
          <pc:docMk/>
          <pc:sldMk cId="3382726022" sldId="505"/>
        </pc:sldMkLst>
        <pc:spChg chg="mod">
          <ac:chgData name="Pheeraphat Soroschokchai" userId="ee84343de002f251" providerId="LiveId" clId="{F923BAE3-02EF-49C4-8B6F-D3003745EA49}" dt="2023-05-13T16:43:03.297" v="2927" actId="207"/>
          <ac:spMkLst>
            <pc:docMk/>
            <pc:sldMk cId="3382726022" sldId="505"/>
            <ac:spMk id="14" creationId="{A319673B-3A21-BFE2-4D01-FD98042CF639}"/>
          </ac:spMkLst>
        </pc:spChg>
        <pc:spChg chg="mod">
          <ac:chgData name="Pheeraphat Soroschokchai" userId="ee84343de002f251" providerId="LiveId" clId="{F923BAE3-02EF-49C4-8B6F-D3003745EA49}" dt="2023-05-13T16:43:06.719" v="2928" actId="207"/>
          <ac:spMkLst>
            <pc:docMk/>
            <pc:sldMk cId="3382726022" sldId="505"/>
            <ac:spMk id="15" creationId="{D3D46030-E700-4528-0E82-A8D6BD2C660C}"/>
          </ac:spMkLst>
        </pc:spChg>
        <pc:spChg chg="mod">
          <ac:chgData name="Pheeraphat Soroschokchai" userId="ee84343de002f251" providerId="LiveId" clId="{F923BAE3-02EF-49C4-8B6F-D3003745EA49}" dt="2023-05-13T16:42:41.690" v="2926" actId="1037"/>
          <ac:spMkLst>
            <pc:docMk/>
            <pc:sldMk cId="3382726022" sldId="505"/>
            <ac:spMk id="17" creationId="{B1567318-91BD-CB6C-3F98-408CBBFB901D}"/>
          </ac:spMkLst>
        </pc:spChg>
        <pc:cxnChg chg="add mod">
          <ac:chgData name="Pheeraphat Soroschokchai" userId="ee84343de002f251" providerId="LiveId" clId="{F923BAE3-02EF-49C4-8B6F-D3003745EA49}" dt="2023-05-13T16:50:53.021" v="3086"/>
          <ac:cxnSpMkLst>
            <pc:docMk/>
            <pc:sldMk cId="3382726022" sldId="505"/>
            <ac:cxnSpMk id="2" creationId="{21757E5F-1EC2-C077-E95F-62925878158E}"/>
          </ac:cxnSpMkLst>
        </pc:cxnChg>
      </pc:sldChg>
      <pc:sldChg chg="addSp delSp modSp new mod modTransition">
        <pc:chgData name="Pheeraphat Soroschokchai" userId="ee84343de002f251" providerId="LiveId" clId="{F923BAE3-02EF-49C4-8B6F-D3003745EA49}" dt="2023-05-14T04:41:04.016" v="6342"/>
        <pc:sldMkLst>
          <pc:docMk/>
          <pc:sldMk cId="3437892212" sldId="506"/>
        </pc:sldMkLst>
        <pc:spChg chg="add mod">
          <ac:chgData name="Pheeraphat Soroschokchai" userId="ee84343de002f251" providerId="LiveId" clId="{F923BAE3-02EF-49C4-8B6F-D3003745EA49}" dt="2023-05-13T16:48:56.641" v="3060" actId="1076"/>
          <ac:spMkLst>
            <pc:docMk/>
            <pc:sldMk cId="3437892212" sldId="506"/>
            <ac:spMk id="2" creationId="{E53C1B3C-8A63-F42D-2BA4-5365764ECCA4}"/>
          </ac:spMkLst>
        </pc:spChg>
        <pc:spChg chg="add mod">
          <ac:chgData name="Pheeraphat Soroschokchai" userId="ee84343de002f251" providerId="LiveId" clId="{F923BAE3-02EF-49C4-8B6F-D3003745EA49}" dt="2023-05-13T16:48:56.641" v="3060" actId="1076"/>
          <ac:spMkLst>
            <pc:docMk/>
            <pc:sldMk cId="3437892212" sldId="506"/>
            <ac:spMk id="3" creationId="{46B69BFB-8501-E4AA-F533-20A9D68FEA7E}"/>
          </ac:spMkLst>
        </pc:spChg>
        <pc:spChg chg="add mod">
          <ac:chgData name="Pheeraphat Soroschokchai" userId="ee84343de002f251" providerId="LiveId" clId="{F923BAE3-02EF-49C4-8B6F-D3003745EA49}" dt="2023-05-13T16:48:56.641" v="3060" actId="1076"/>
          <ac:spMkLst>
            <pc:docMk/>
            <pc:sldMk cId="3437892212" sldId="506"/>
            <ac:spMk id="4" creationId="{22C51642-D777-1EAF-5C66-5361C4F702A8}"/>
          </ac:spMkLst>
        </pc:spChg>
        <pc:spChg chg="add del mod">
          <ac:chgData name="Pheeraphat Soroschokchai" userId="ee84343de002f251" providerId="LiveId" clId="{F923BAE3-02EF-49C4-8B6F-D3003745EA49}" dt="2023-05-13T16:47:53.743" v="2999" actId="478"/>
          <ac:spMkLst>
            <pc:docMk/>
            <pc:sldMk cId="3437892212" sldId="506"/>
            <ac:spMk id="6" creationId="{5E89DA88-355B-7ED9-3412-2F4EA01A1FAF}"/>
          </ac:spMkLst>
        </pc:spChg>
        <pc:spChg chg="add mod">
          <ac:chgData name="Pheeraphat Soroschokchai" userId="ee84343de002f251" providerId="LiveId" clId="{F923BAE3-02EF-49C4-8B6F-D3003745EA49}" dt="2023-05-13T18:07:28.137" v="4513" actId="1076"/>
          <ac:spMkLst>
            <pc:docMk/>
            <pc:sldMk cId="3437892212" sldId="506"/>
            <ac:spMk id="7" creationId="{7BFFF114-5453-23BA-A65D-C11BFC2BC731}"/>
          </ac:spMkLst>
        </pc:spChg>
        <pc:spChg chg="add mod">
          <ac:chgData name="Pheeraphat Soroschokchai" userId="ee84343de002f251" providerId="LiveId" clId="{F923BAE3-02EF-49C4-8B6F-D3003745EA49}" dt="2023-05-13T18:07:32.728" v="4514" actId="1076"/>
          <ac:spMkLst>
            <pc:docMk/>
            <pc:sldMk cId="3437892212" sldId="506"/>
            <ac:spMk id="8" creationId="{43DB19AD-2EAA-788A-4AEA-7BE4200F3C7D}"/>
          </ac:spMkLst>
        </pc:spChg>
        <pc:spChg chg="add mod">
          <ac:chgData name="Pheeraphat Soroschokchai" userId="ee84343de002f251" providerId="LiveId" clId="{F923BAE3-02EF-49C4-8B6F-D3003745EA49}" dt="2023-05-13T18:07:49.488" v="4518" actId="1076"/>
          <ac:spMkLst>
            <pc:docMk/>
            <pc:sldMk cId="3437892212" sldId="506"/>
            <ac:spMk id="9" creationId="{1CFE5CA0-60CB-4EDA-BF3B-98AC27B1199E}"/>
          </ac:spMkLst>
        </pc:spChg>
        <pc:picChg chg="add mod">
          <ac:chgData name="Pheeraphat Soroschokchai" userId="ee84343de002f251" providerId="LiveId" clId="{F923BAE3-02EF-49C4-8B6F-D3003745EA49}" dt="2023-05-13T16:46:28.888" v="2949" actId="1076"/>
          <ac:picMkLst>
            <pc:docMk/>
            <pc:sldMk cId="3437892212" sldId="506"/>
            <ac:picMk id="5" creationId="{63913A17-232D-278C-2260-46F330B483BF}"/>
          </ac:picMkLst>
        </pc:picChg>
      </pc:sldChg>
      <pc:sldChg chg="add del">
        <pc:chgData name="Pheeraphat Soroschokchai" userId="ee84343de002f251" providerId="LiveId" clId="{F923BAE3-02EF-49C4-8B6F-D3003745EA49}" dt="2023-05-13T16:56:05.240" v="3133" actId="47"/>
        <pc:sldMkLst>
          <pc:docMk/>
          <pc:sldMk cId="322001465" sldId="507"/>
        </pc:sldMkLst>
      </pc:sldChg>
      <pc:sldChg chg="addSp delSp modSp add del mod">
        <pc:chgData name="Pheeraphat Soroschokchai" userId="ee84343de002f251" providerId="LiveId" clId="{F923BAE3-02EF-49C4-8B6F-D3003745EA49}" dt="2023-05-13T17:34:27.233" v="4097" actId="47"/>
        <pc:sldMkLst>
          <pc:docMk/>
          <pc:sldMk cId="1665340551" sldId="507"/>
        </pc:sldMkLst>
        <pc:spChg chg="mod">
          <ac:chgData name="Pheeraphat Soroschokchai" userId="ee84343de002f251" providerId="LiveId" clId="{F923BAE3-02EF-49C4-8B6F-D3003745EA49}" dt="2023-05-13T17:25:13.642" v="3949"/>
          <ac:spMkLst>
            <pc:docMk/>
            <pc:sldMk cId="1665340551" sldId="507"/>
            <ac:spMk id="29" creationId="{6AFA2FCB-F3D0-CD34-E141-60732727BD8F}"/>
          </ac:spMkLst>
        </pc:spChg>
        <pc:spChg chg="del mod">
          <ac:chgData name="Pheeraphat Soroschokchai" userId="ee84343de002f251" providerId="LiveId" clId="{F923BAE3-02EF-49C4-8B6F-D3003745EA49}" dt="2023-05-13T17:28:54.532" v="4023"/>
          <ac:spMkLst>
            <pc:docMk/>
            <pc:sldMk cId="1665340551" sldId="507"/>
            <ac:spMk id="30" creationId="{311AD3AC-EE11-57F5-EF20-B4ADA5A75B6F}"/>
          </ac:spMkLst>
        </pc:spChg>
        <pc:spChg chg="del mod">
          <ac:chgData name="Pheeraphat Soroschokchai" userId="ee84343de002f251" providerId="LiveId" clId="{F923BAE3-02EF-49C4-8B6F-D3003745EA49}" dt="2023-05-13T17:29:03.436" v="4030"/>
          <ac:spMkLst>
            <pc:docMk/>
            <pc:sldMk cId="1665340551" sldId="507"/>
            <ac:spMk id="32" creationId="{7D9206BB-937F-6106-929E-DC0773489802}"/>
          </ac:spMkLst>
        </pc:spChg>
        <pc:picChg chg="del mod">
          <ac:chgData name="Pheeraphat Soroschokchai" userId="ee84343de002f251" providerId="LiveId" clId="{F923BAE3-02EF-49C4-8B6F-D3003745EA49}" dt="2023-05-13T17:29:41.024" v="4043" actId="478"/>
          <ac:picMkLst>
            <pc:docMk/>
            <pc:sldMk cId="1665340551" sldId="507"/>
            <ac:picMk id="8194" creationId="{8268C776-72D5-70A2-ABAF-E0B0B869AFFF}"/>
          </ac:picMkLst>
        </pc:picChg>
        <pc:picChg chg="add del mod">
          <ac:chgData name="Pheeraphat Soroschokchai" userId="ee84343de002f251" providerId="LiveId" clId="{F923BAE3-02EF-49C4-8B6F-D3003745EA49}" dt="2023-05-13T17:29:38.385" v="4042" actId="478"/>
          <ac:picMkLst>
            <pc:docMk/>
            <pc:sldMk cId="1665340551" sldId="507"/>
            <ac:picMk id="10242" creationId="{7FED8DE4-A381-5357-B298-C67B631CC886}"/>
          </ac:picMkLst>
        </pc:picChg>
      </pc:sldChg>
      <pc:sldChg chg="add del">
        <pc:chgData name="Pheeraphat Soroschokchai" userId="ee84343de002f251" providerId="LiveId" clId="{F923BAE3-02EF-49C4-8B6F-D3003745EA49}" dt="2023-05-13T16:56:00.093" v="3130" actId="47"/>
        <pc:sldMkLst>
          <pc:docMk/>
          <pc:sldMk cId="2356796307" sldId="508"/>
        </pc:sldMkLst>
      </pc:sldChg>
      <pc:sldChg chg="addSp delSp modSp add mod modTransition">
        <pc:chgData name="Pheeraphat Soroschokchai" userId="ee84343de002f251" providerId="LiveId" clId="{F923BAE3-02EF-49C4-8B6F-D3003745EA49}" dt="2023-05-14T04:41:04.016" v="6342"/>
        <pc:sldMkLst>
          <pc:docMk/>
          <pc:sldMk cId="2880843541" sldId="508"/>
        </pc:sldMkLst>
        <pc:spChg chg="mod">
          <ac:chgData name="Pheeraphat Soroschokchai" userId="ee84343de002f251" providerId="LiveId" clId="{F923BAE3-02EF-49C4-8B6F-D3003745EA49}" dt="2023-05-13T17:32:52.288" v="4088" actId="1076"/>
          <ac:spMkLst>
            <pc:docMk/>
            <pc:sldMk cId="2880843541" sldId="508"/>
            <ac:spMk id="6" creationId="{DEA1A862-DE11-73CD-5D41-94A1CCE97DF5}"/>
          </ac:spMkLst>
        </pc:spChg>
        <pc:spChg chg="mod">
          <ac:chgData name="Pheeraphat Soroschokchai" userId="ee84343de002f251" providerId="LiveId" clId="{F923BAE3-02EF-49C4-8B6F-D3003745EA49}" dt="2023-05-13T17:33:46.195" v="4093"/>
          <ac:spMkLst>
            <pc:docMk/>
            <pc:sldMk cId="2880843541" sldId="508"/>
            <ac:spMk id="9" creationId="{FB19AE38-0D84-EBF0-7D1C-759A87C40990}"/>
          </ac:spMkLst>
        </pc:spChg>
        <pc:spChg chg="mod">
          <ac:chgData name="Pheeraphat Soroschokchai" userId="ee84343de002f251" providerId="LiveId" clId="{F923BAE3-02EF-49C4-8B6F-D3003745EA49}" dt="2023-05-13T18:04:10.016" v="4493" actId="1076"/>
          <ac:spMkLst>
            <pc:docMk/>
            <pc:sldMk cId="2880843541" sldId="508"/>
            <ac:spMk id="12" creationId="{978858E8-80BF-2E83-CE09-AA9FDDD74B37}"/>
          </ac:spMkLst>
        </pc:spChg>
        <pc:spChg chg="mod">
          <ac:chgData name="Pheeraphat Soroschokchai" userId="ee84343de002f251" providerId="LiveId" clId="{F923BAE3-02EF-49C4-8B6F-D3003745EA49}" dt="2023-05-13T17:35:03.369" v="4108" actId="207"/>
          <ac:spMkLst>
            <pc:docMk/>
            <pc:sldMk cId="2880843541" sldId="508"/>
            <ac:spMk id="14" creationId="{A319673B-3A21-BFE2-4D01-FD98042CF639}"/>
          </ac:spMkLst>
        </pc:spChg>
        <pc:spChg chg="mod">
          <ac:chgData name="Pheeraphat Soroschokchai" userId="ee84343de002f251" providerId="LiveId" clId="{F923BAE3-02EF-49C4-8B6F-D3003745EA49}" dt="2023-05-13T17:35:05.329" v="4109" actId="207"/>
          <ac:spMkLst>
            <pc:docMk/>
            <pc:sldMk cId="2880843541" sldId="508"/>
            <ac:spMk id="15" creationId="{D3D46030-E700-4528-0E82-A8D6BD2C660C}"/>
          </ac:spMkLst>
        </pc:spChg>
        <pc:spChg chg="mod">
          <ac:chgData name="Pheeraphat Soroschokchai" userId="ee84343de002f251" providerId="LiveId" clId="{F923BAE3-02EF-49C4-8B6F-D3003745EA49}" dt="2023-05-14T03:32:03.831" v="6113" actId="1076"/>
          <ac:spMkLst>
            <pc:docMk/>
            <pc:sldMk cId="2880843541" sldId="508"/>
            <ac:spMk id="29" creationId="{6AFA2FCB-F3D0-CD34-E141-60732727BD8F}"/>
          </ac:spMkLst>
        </pc:spChg>
        <pc:spChg chg="mod">
          <ac:chgData name="Pheeraphat Soroschokchai" userId="ee84343de002f251" providerId="LiveId" clId="{F923BAE3-02EF-49C4-8B6F-D3003745EA49}" dt="2023-05-13T17:31:27.245" v="4063" actId="2711"/>
          <ac:spMkLst>
            <pc:docMk/>
            <pc:sldMk cId="2880843541" sldId="508"/>
            <ac:spMk id="30" creationId="{311AD3AC-EE11-57F5-EF20-B4ADA5A75B6F}"/>
          </ac:spMkLst>
        </pc:spChg>
        <pc:spChg chg="mod">
          <ac:chgData name="Pheeraphat Soroschokchai" userId="ee84343de002f251" providerId="LiveId" clId="{F923BAE3-02EF-49C4-8B6F-D3003745EA49}" dt="2023-05-14T03:57:40.104" v="6165" actId="20577"/>
          <ac:spMkLst>
            <pc:docMk/>
            <pc:sldMk cId="2880843541" sldId="508"/>
            <ac:spMk id="32" creationId="{7D9206BB-937F-6106-929E-DC0773489802}"/>
          </ac:spMkLst>
        </pc:spChg>
        <pc:spChg chg="mod">
          <ac:chgData name="Pheeraphat Soroschokchai" userId="ee84343de002f251" providerId="LiveId" clId="{F923BAE3-02EF-49C4-8B6F-D3003745EA49}" dt="2023-05-13T18:15:12.921" v="4673" actId="207"/>
          <ac:spMkLst>
            <pc:docMk/>
            <pc:sldMk cId="2880843541" sldId="508"/>
            <ac:spMk id="33" creationId="{BDCBAF3A-DC9E-968F-31E4-59F962D0523E}"/>
          </ac:spMkLst>
        </pc:spChg>
        <pc:grpChg chg="add mod">
          <ac:chgData name="Pheeraphat Soroschokchai" userId="ee84343de002f251" providerId="LiveId" clId="{F923BAE3-02EF-49C4-8B6F-D3003745EA49}" dt="2023-05-13T17:33:57.220" v="4096" actId="1076"/>
          <ac:grpSpMkLst>
            <pc:docMk/>
            <pc:sldMk cId="2880843541" sldId="508"/>
            <ac:grpSpMk id="2" creationId="{6FF1B5F1-DE98-03AE-24B4-A034EB494C87}"/>
          </ac:grpSpMkLst>
        </pc:grpChg>
        <pc:grpChg chg="add del mod">
          <ac:chgData name="Pheeraphat Soroschokchai" userId="ee84343de002f251" providerId="LiveId" clId="{F923BAE3-02EF-49C4-8B6F-D3003745EA49}" dt="2023-05-13T17:33:18.013" v="4089" actId="478"/>
          <ac:grpSpMkLst>
            <pc:docMk/>
            <pc:sldMk cId="2880843541" sldId="508"/>
            <ac:grpSpMk id="4" creationId="{6602D409-A59A-8DC8-714B-4274D2A5F7A6}"/>
          </ac:grpSpMkLst>
        </pc:grpChg>
        <pc:grpChg chg="add mod">
          <ac:chgData name="Pheeraphat Soroschokchai" userId="ee84343de002f251" providerId="LiveId" clId="{F923BAE3-02EF-49C4-8B6F-D3003745EA49}" dt="2023-05-13T17:33:47.609" v="4094" actId="167"/>
          <ac:grpSpMkLst>
            <pc:docMk/>
            <pc:sldMk cId="2880843541" sldId="508"/>
            <ac:grpSpMk id="7" creationId="{131EE781-9F7C-EFF1-869C-D4CA76E8E6ED}"/>
          </ac:grpSpMkLst>
        </pc:grpChg>
        <pc:grpChg chg="add mod">
          <ac:chgData name="Pheeraphat Soroschokchai" userId="ee84343de002f251" providerId="LiveId" clId="{F923BAE3-02EF-49C4-8B6F-D3003745EA49}" dt="2023-05-13T18:04:10.016" v="4493" actId="1076"/>
          <ac:grpSpMkLst>
            <pc:docMk/>
            <pc:sldMk cId="2880843541" sldId="508"/>
            <ac:grpSpMk id="10" creationId="{0716A0BE-732D-BB4F-F297-45BA74DAF73C}"/>
          </ac:grpSpMkLst>
        </pc:grpChg>
        <pc:grpChg chg="del mod">
          <ac:chgData name="Pheeraphat Soroschokchai" userId="ee84343de002f251" providerId="LiveId" clId="{F923BAE3-02EF-49C4-8B6F-D3003745EA49}" dt="2023-05-13T17:29:50.075" v="4045" actId="478"/>
          <ac:grpSpMkLst>
            <pc:docMk/>
            <pc:sldMk cId="2880843541" sldId="508"/>
            <ac:grpSpMk id="34" creationId="{271C03EA-279B-F1B3-2F5D-7DEA2436F27D}"/>
          </ac:grpSpMkLst>
        </pc:grpChg>
        <pc:picChg chg="add del mod">
          <ac:chgData name="Pheeraphat Soroschokchai" userId="ee84343de002f251" providerId="LiveId" clId="{F923BAE3-02EF-49C4-8B6F-D3003745EA49}" dt="2023-05-13T17:32:47.341" v="4085" actId="478"/>
          <ac:picMkLst>
            <pc:docMk/>
            <pc:sldMk cId="2880843541" sldId="508"/>
            <ac:picMk id="3" creationId="{D428C9DA-50B9-111A-D9F4-5FDE9E7C173E}"/>
          </ac:picMkLst>
        </pc:picChg>
        <pc:picChg chg="mod">
          <ac:chgData name="Pheeraphat Soroschokchai" userId="ee84343de002f251" providerId="LiveId" clId="{F923BAE3-02EF-49C4-8B6F-D3003745EA49}" dt="2023-05-13T17:32:52.288" v="4088" actId="1076"/>
          <ac:picMkLst>
            <pc:docMk/>
            <pc:sldMk cId="2880843541" sldId="508"/>
            <ac:picMk id="5" creationId="{63058FE9-6D82-65C1-FF32-FE9522D119E3}"/>
          </ac:picMkLst>
        </pc:picChg>
        <pc:picChg chg="mod">
          <ac:chgData name="Pheeraphat Soroschokchai" userId="ee84343de002f251" providerId="LiveId" clId="{F923BAE3-02EF-49C4-8B6F-D3003745EA49}" dt="2023-05-13T17:33:46.195" v="4093"/>
          <ac:picMkLst>
            <pc:docMk/>
            <pc:sldMk cId="2880843541" sldId="508"/>
            <ac:picMk id="8" creationId="{53FFB0C8-97B2-53D3-55A5-0C52D64AE025}"/>
          </ac:picMkLst>
        </pc:picChg>
        <pc:picChg chg="mod">
          <ac:chgData name="Pheeraphat Soroschokchai" userId="ee84343de002f251" providerId="LiveId" clId="{F923BAE3-02EF-49C4-8B6F-D3003745EA49}" dt="2023-05-13T18:04:10.016" v="4493" actId="1076"/>
          <ac:picMkLst>
            <pc:docMk/>
            <pc:sldMk cId="2880843541" sldId="508"/>
            <ac:picMk id="11" creationId="{DFE59BC8-8196-F42B-4A15-AF9EA337E1F7}"/>
          </ac:picMkLst>
        </pc:picChg>
        <pc:picChg chg="del">
          <ac:chgData name="Pheeraphat Soroschokchai" userId="ee84343de002f251" providerId="LiveId" clId="{F923BAE3-02EF-49C4-8B6F-D3003745EA49}" dt="2023-05-13T17:29:50.075" v="4045" actId="478"/>
          <ac:picMkLst>
            <pc:docMk/>
            <pc:sldMk cId="2880843541" sldId="508"/>
            <ac:picMk id="8194" creationId="{8268C776-72D5-70A2-ABAF-E0B0B869AFFF}"/>
          </ac:picMkLst>
        </pc:picChg>
        <pc:picChg chg="add mod">
          <ac:chgData name="Pheeraphat Soroschokchai" userId="ee84343de002f251" providerId="LiveId" clId="{F923BAE3-02EF-49C4-8B6F-D3003745EA49}" dt="2023-05-13T17:33:57.220" v="4096" actId="1076"/>
          <ac:picMkLst>
            <pc:docMk/>
            <pc:sldMk cId="2880843541" sldId="508"/>
            <ac:picMk id="11266" creationId="{B971C061-37BA-0CB0-CA63-BA88FD88E28F}"/>
          </ac:picMkLst>
        </pc:picChg>
      </pc:sldChg>
      <pc:sldChg chg="addSp delSp modSp add mod modTransition">
        <pc:chgData name="Pheeraphat Soroschokchai" userId="ee84343de002f251" providerId="LiveId" clId="{F923BAE3-02EF-49C4-8B6F-D3003745EA49}" dt="2023-05-14T04:41:04.016" v="6342"/>
        <pc:sldMkLst>
          <pc:docMk/>
          <pc:sldMk cId="1099938456" sldId="509"/>
        </pc:sldMkLst>
        <pc:spChg chg="add mod">
          <ac:chgData name="Pheeraphat Soroschokchai" userId="ee84343de002f251" providerId="LiveId" clId="{F923BAE3-02EF-49C4-8B6F-D3003745EA49}" dt="2023-05-13T17:42:26.127" v="4252" actId="207"/>
          <ac:spMkLst>
            <pc:docMk/>
            <pc:sldMk cId="1099938456" sldId="509"/>
            <ac:spMk id="3" creationId="{F6359938-0CD0-95C0-565F-F3D7479F50C5}"/>
          </ac:spMkLst>
        </pc:spChg>
        <pc:spChg chg="add mod">
          <ac:chgData name="Pheeraphat Soroschokchai" userId="ee84343de002f251" providerId="LiveId" clId="{F923BAE3-02EF-49C4-8B6F-D3003745EA49}" dt="2023-05-13T17:43:10.251" v="4273" actId="20577"/>
          <ac:spMkLst>
            <pc:docMk/>
            <pc:sldMk cId="1099938456" sldId="509"/>
            <ac:spMk id="4" creationId="{D04CAC48-C354-756F-315B-241581FFFCFE}"/>
          </ac:spMkLst>
        </pc:spChg>
        <pc:spChg chg="add mod">
          <ac:chgData name="Pheeraphat Soroschokchai" userId="ee84343de002f251" providerId="LiveId" clId="{F923BAE3-02EF-49C4-8B6F-D3003745EA49}" dt="2023-05-13T18:15:03.435" v="4666" actId="207"/>
          <ac:spMkLst>
            <pc:docMk/>
            <pc:sldMk cId="1099938456" sldId="509"/>
            <ac:spMk id="5" creationId="{44E7B27B-D304-EF5A-E3ED-917B3283F43A}"/>
          </ac:spMkLst>
        </pc:spChg>
        <pc:spChg chg="mod">
          <ac:chgData name="Pheeraphat Soroschokchai" userId="ee84343de002f251" providerId="LiveId" clId="{F923BAE3-02EF-49C4-8B6F-D3003745EA49}" dt="2023-05-13T18:04:21.720" v="4496" actId="1076"/>
          <ac:spMkLst>
            <pc:docMk/>
            <pc:sldMk cId="1099938456" sldId="509"/>
            <ac:spMk id="12" creationId="{1D89D6D9-A4E8-BA10-2700-4709D9057BAD}"/>
          </ac:spMkLst>
        </pc:spChg>
        <pc:spChg chg="mod">
          <ac:chgData name="Pheeraphat Soroschokchai" userId="ee84343de002f251" providerId="LiveId" clId="{F923BAE3-02EF-49C4-8B6F-D3003745EA49}" dt="2023-05-13T17:34:57.449" v="4106" actId="207"/>
          <ac:spMkLst>
            <pc:docMk/>
            <pc:sldMk cId="1099938456" sldId="509"/>
            <ac:spMk id="13" creationId="{9322E124-3775-E0D0-91FB-BE23B82B1523}"/>
          </ac:spMkLst>
        </pc:spChg>
        <pc:spChg chg="mod">
          <ac:chgData name="Pheeraphat Soroschokchai" userId="ee84343de002f251" providerId="LiveId" clId="{F923BAE3-02EF-49C4-8B6F-D3003745EA49}" dt="2023-05-13T17:35:19.504" v="4112" actId="207"/>
          <ac:spMkLst>
            <pc:docMk/>
            <pc:sldMk cId="1099938456" sldId="509"/>
            <ac:spMk id="14" creationId="{A319673B-3A21-BFE2-4D01-FD98042CF639}"/>
          </ac:spMkLst>
        </pc:spChg>
        <pc:spChg chg="mod">
          <ac:chgData name="Pheeraphat Soroschokchai" userId="ee84343de002f251" providerId="LiveId" clId="{F923BAE3-02EF-49C4-8B6F-D3003745EA49}" dt="2023-05-13T17:34:59.562" v="4107" actId="207"/>
          <ac:spMkLst>
            <pc:docMk/>
            <pc:sldMk cId="1099938456" sldId="509"/>
            <ac:spMk id="15" creationId="{D3D46030-E700-4528-0E82-A8D6BD2C660C}"/>
          </ac:spMkLst>
        </pc:spChg>
        <pc:spChg chg="mod">
          <ac:chgData name="Pheeraphat Soroschokchai" userId="ee84343de002f251" providerId="LiveId" clId="{F923BAE3-02EF-49C4-8B6F-D3003745EA49}" dt="2023-05-13T17:34:46.833" v="4105" actId="1076"/>
          <ac:spMkLst>
            <pc:docMk/>
            <pc:sldMk cId="1099938456" sldId="509"/>
            <ac:spMk id="17" creationId="{B1567318-91BD-CB6C-3F98-408CBBFB901D}"/>
          </ac:spMkLst>
        </pc:spChg>
        <pc:spChg chg="del">
          <ac:chgData name="Pheeraphat Soroschokchai" userId="ee84343de002f251" providerId="LiveId" clId="{F923BAE3-02EF-49C4-8B6F-D3003745EA49}" dt="2023-05-13T17:35:44.612" v="4113" actId="478"/>
          <ac:spMkLst>
            <pc:docMk/>
            <pc:sldMk cId="1099938456" sldId="509"/>
            <ac:spMk id="29" creationId="{6AFA2FCB-F3D0-CD34-E141-60732727BD8F}"/>
          </ac:spMkLst>
        </pc:spChg>
        <pc:spChg chg="mod">
          <ac:chgData name="Pheeraphat Soroschokchai" userId="ee84343de002f251" providerId="LiveId" clId="{F923BAE3-02EF-49C4-8B6F-D3003745EA49}" dt="2023-05-14T04:34:09.255" v="6256" actId="20577"/>
          <ac:spMkLst>
            <pc:docMk/>
            <pc:sldMk cId="1099938456" sldId="509"/>
            <ac:spMk id="30" creationId="{311AD3AC-EE11-57F5-EF20-B4ADA5A75B6F}"/>
          </ac:spMkLst>
        </pc:spChg>
        <pc:spChg chg="mod">
          <ac:chgData name="Pheeraphat Soroschokchai" userId="ee84343de002f251" providerId="LiveId" clId="{F923BAE3-02EF-49C4-8B6F-D3003745EA49}" dt="2023-05-14T04:38:11.166" v="6320" actId="20577"/>
          <ac:spMkLst>
            <pc:docMk/>
            <pc:sldMk cId="1099938456" sldId="509"/>
            <ac:spMk id="32" creationId="{7D9206BB-937F-6106-929E-DC0773489802}"/>
          </ac:spMkLst>
        </pc:spChg>
        <pc:spChg chg="mod">
          <ac:chgData name="Pheeraphat Soroschokchai" userId="ee84343de002f251" providerId="LiveId" clId="{F923BAE3-02EF-49C4-8B6F-D3003745EA49}" dt="2023-05-13T17:34:39.032" v="4104" actId="1076"/>
          <ac:spMkLst>
            <pc:docMk/>
            <pc:sldMk cId="1099938456" sldId="509"/>
            <ac:spMk id="33" creationId="{BDCBAF3A-DC9E-968F-31E4-59F962D0523E}"/>
          </ac:spMkLst>
        </pc:spChg>
        <pc:grpChg chg="mod">
          <ac:chgData name="Pheeraphat Soroschokchai" userId="ee84343de002f251" providerId="LiveId" clId="{F923BAE3-02EF-49C4-8B6F-D3003745EA49}" dt="2023-05-13T17:59:35.148" v="4451" actId="167"/>
          <ac:grpSpMkLst>
            <pc:docMk/>
            <pc:sldMk cId="1099938456" sldId="509"/>
            <ac:grpSpMk id="2" creationId="{6FF1B5F1-DE98-03AE-24B4-A034EB494C87}"/>
          </ac:grpSpMkLst>
        </pc:grpChg>
        <pc:grpChg chg="add mod">
          <ac:chgData name="Pheeraphat Soroschokchai" userId="ee84343de002f251" providerId="LiveId" clId="{F923BAE3-02EF-49C4-8B6F-D3003745EA49}" dt="2023-05-13T17:59:31.340" v="4450" actId="167"/>
          <ac:grpSpMkLst>
            <pc:docMk/>
            <pc:sldMk cId="1099938456" sldId="509"/>
            <ac:grpSpMk id="6" creationId="{ECCF5541-1000-CA51-4B18-DF731A36E50A}"/>
          </ac:grpSpMkLst>
        </pc:grpChg>
        <pc:grpChg chg="del">
          <ac:chgData name="Pheeraphat Soroschokchai" userId="ee84343de002f251" providerId="LiveId" clId="{F923BAE3-02EF-49C4-8B6F-D3003745EA49}" dt="2023-05-13T17:34:36.803" v="4103" actId="478"/>
          <ac:grpSpMkLst>
            <pc:docMk/>
            <pc:sldMk cId="1099938456" sldId="509"/>
            <ac:grpSpMk id="7" creationId="{131EE781-9F7C-EFF1-869C-D4CA76E8E6ED}"/>
          </ac:grpSpMkLst>
        </pc:grpChg>
        <pc:grpChg chg="add mod">
          <ac:chgData name="Pheeraphat Soroschokchai" userId="ee84343de002f251" providerId="LiveId" clId="{F923BAE3-02EF-49C4-8B6F-D3003745EA49}" dt="2023-05-13T18:04:21.720" v="4496" actId="1076"/>
          <ac:grpSpMkLst>
            <pc:docMk/>
            <pc:sldMk cId="1099938456" sldId="509"/>
            <ac:grpSpMk id="10" creationId="{596AB441-8237-6252-C5FA-A1EFAAE3D4DA}"/>
          </ac:grpSpMkLst>
        </pc:grpChg>
        <pc:picChg chg="mod">
          <ac:chgData name="Pheeraphat Soroschokchai" userId="ee84343de002f251" providerId="LiveId" clId="{F923BAE3-02EF-49C4-8B6F-D3003745EA49}" dt="2023-05-13T18:04:21.720" v="4496" actId="1076"/>
          <ac:picMkLst>
            <pc:docMk/>
            <pc:sldMk cId="1099938456" sldId="509"/>
            <ac:picMk id="11" creationId="{99A46FE7-7FF8-497A-B26C-5B5365B90B60}"/>
          </ac:picMkLst>
        </pc:picChg>
        <pc:picChg chg="mod">
          <ac:chgData name="Pheeraphat Soroschokchai" userId="ee84343de002f251" providerId="LiveId" clId="{F923BAE3-02EF-49C4-8B6F-D3003745EA49}" dt="2023-05-13T17:34:39.032" v="4104" actId="1076"/>
          <ac:picMkLst>
            <pc:docMk/>
            <pc:sldMk cId="1099938456" sldId="509"/>
            <ac:picMk id="11266" creationId="{B971C061-37BA-0CB0-CA63-BA88FD88E28F}"/>
          </ac:picMkLst>
        </pc:picChg>
        <pc:picChg chg="add mod">
          <ac:chgData name="Pheeraphat Soroschokchai" userId="ee84343de002f251" providerId="LiveId" clId="{F923BAE3-02EF-49C4-8B6F-D3003745EA49}" dt="2023-05-13T17:58:53.031" v="4441" actId="164"/>
          <ac:picMkLst>
            <pc:docMk/>
            <pc:sldMk cId="1099938456" sldId="509"/>
            <ac:picMk id="13314" creationId="{EEA9F18B-A802-4C61-8133-F2123FC8197B}"/>
          </ac:picMkLst>
        </pc:picChg>
      </pc:sldChg>
      <pc:sldChg chg="addSp delSp modSp add del mod">
        <pc:chgData name="Pheeraphat Soroschokchai" userId="ee84343de002f251" providerId="LiveId" clId="{F923BAE3-02EF-49C4-8B6F-D3003745EA49}" dt="2023-05-13T18:15:33.380" v="4674" actId="47"/>
        <pc:sldMkLst>
          <pc:docMk/>
          <pc:sldMk cId="2009006066" sldId="510"/>
        </pc:sldMkLst>
        <pc:spChg chg="mod">
          <ac:chgData name="Pheeraphat Soroschokchai" userId="ee84343de002f251" providerId="LiveId" clId="{F923BAE3-02EF-49C4-8B6F-D3003745EA49}" dt="2023-05-13T18:05:45.152" v="4509" actId="1076"/>
          <ac:spMkLst>
            <pc:docMk/>
            <pc:sldMk cId="2009006066" sldId="510"/>
            <ac:spMk id="3" creationId="{F6359938-0CD0-95C0-565F-F3D7479F50C5}"/>
          </ac:spMkLst>
        </pc:spChg>
        <pc:spChg chg="del">
          <ac:chgData name="Pheeraphat Soroschokchai" userId="ee84343de002f251" providerId="LiveId" clId="{F923BAE3-02EF-49C4-8B6F-D3003745EA49}" dt="2023-05-13T18:01:16.945" v="4469" actId="478"/>
          <ac:spMkLst>
            <pc:docMk/>
            <pc:sldMk cId="2009006066" sldId="510"/>
            <ac:spMk id="4" creationId="{D04CAC48-C354-756F-315B-241581FFFCFE}"/>
          </ac:spMkLst>
        </pc:spChg>
        <pc:spChg chg="mod">
          <ac:chgData name="Pheeraphat Soroschokchai" userId="ee84343de002f251" providerId="LiveId" clId="{F923BAE3-02EF-49C4-8B6F-D3003745EA49}" dt="2023-05-13T18:01:51.515" v="4483"/>
          <ac:spMkLst>
            <pc:docMk/>
            <pc:sldMk cId="2009006066" sldId="510"/>
            <ac:spMk id="7" creationId="{3B6B2151-DE85-C0F9-E187-5875B7222C54}"/>
          </ac:spMkLst>
        </pc:spChg>
        <pc:spChg chg="add mod">
          <ac:chgData name="Pheeraphat Soroschokchai" userId="ee84343de002f251" providerId="LiveId" clId="{F923BAE3-02EF-49C4-8B6F-D3003745EA49}" dt="2023-05-13T18:04:45.886" v="4502" actId="1076"/>
          <ac:spMkLst>
            <pc:docMk/>
            <pc:sldMk cId="2009006066" sldId="510"/>
            <ac:spMk id="8" creationId="{18C90806-5964-954F-60CC-76F0CF84E9DE}"/>
          </ac:spMkLst>
        </pc:spChg>
        <pc:spChg chg="mod">
          <ac:chgData name="Pheeraphat Soroschokchai" userId="ee84343de002f251" providerId="LiveId" clId="{F923BAE3-02EF-49C4-8B6F-D3003745EA49}" dt="2023-05-13T17:57:03.745" v="4433" actId="207"/>
          <ac:spMkLst>
            <pc:docMk/>
            <pc:sldMk cId="2009006066" sldId="510"/>
            <ac:spMk id="14" creationId="{A319673B-3A21-BFE2-4D01-FD98042CF639}"/>
          </ac:spMkLst>
        </pc:spChg>
        <pc:spChg chg="mod">
          <ac:chgData name="Pheeraphat Soroschokchai" userId="ee84343de002f251" providerId="LiveId" clId="{F923BAE3-02EF-49C4-8B6F-D3003745EA49}" dt="2023-05-13T17:57:09.928" v="4434" actId="207"/>
          <ac:spMkLst>
            <pc:docMk/>
            <pc:sldMk cId="2009006066" sldId="510"/>
            <ac:spMk id="15" creationId="{D3D46030-E700-4528-0E82-A8D6BD2C660C}"/>
          </ac:spMkLst>
        </pc:spChg>
        <pc:spChg chg="mod">
          <ac:chgData name="Pheeraphat Soroschokchai" userId="ee84343de002f251" providerId="LiveId" clId="{F923BAE3-02EF-49C4-8B6F-D3003745EA49}" dt="2023-05-13T17:56:58.156" v="4432" actId="1038"/>
          <ac:spMkLst>
            <pc:docMk/>
            <pc:sldMk cId="2009006066" sldId="510"/>
            <ac:spMk id="17" creationId="{B1567318-91BD-CB6C-3F98-408CBBFB901D}"/>
          </ac:spMkLst>
        </pc:spChg>
        <pc:spChg chg="mod">
          <ac:chgData name="Pheeraphat Soroschokchai" userId="ee84343de002f251" providerId="LiveId" clId="{F923BAE3-02EF-49C4-8B6F-D3003745EA49}" dt="2023-05-13T18:05:53.290" v="4511" actId="1076"/>
          <ac:spMkLst>
            <pc:docMk/>
            <pc:sldMk cId="2009006066" sldId="510"/>
            <ac:spMk id="30" creationId="{311AD3AC-EE11-57F5-EF20-B4ADA5A75B6F}"/>
          </ac:spMkLst>
        </pc:spChg>
        <pc:spChg chg="del">
          <ac:chgData name="Pheeraphat Soroschokchai" userId="ee84343de002f251" providerId="LiveId" clId="{F923BAE3-02EF-49C4-8B6F-D3003745EA49}" dt="2023-05-13T18:01:20.392" v="4470" actId="478"/>
          <ac:spMkLst>
            <pc:docMk/>
            <pc:sldMk cId="2009006066" sldId="510"/>
            <ac:spMk id="32" creationId="{7D9206BB-937F-6106-929E-DC0773489802}"/>
          </ac:spMkLst>
        </pc:spChg>
        <pc:grpChg chg="del">
          <ac:chgData name="Pheeraphat Soroschokchai" userId="ee84343de002f251" providerId="LiveId" clId="{F923BAE3-02EF-49C4-8B6F-D3003745EA49}" dt="2023-05-13T18:01:46.728" v="4482" actId="478"/>
          <ac:grpSpMkLst>
            <pc:docMk/>
            <pc:sldMk cId="2009006066" sldId="510"/>
            <ac:grpSpMk id="2" creationId="{6FF1B5F1-DE98-03AE-24B4-A034EB494C87}"/>
          </ac:grpSpMkLst>
        </pc:grpChg>
        <pc:grpChg chg="add mod">
          <ac:chgData name="Pheeraphat Soroschokchai" userId="ee84343de002f251" providerId="LiveId" clId="{F923BAE3-02EF-49C4-8B6F-D3003745EA49}" dt="2023-05-13T18:04:29.267" v="4498" actId="167"/>
          <ac:grpSpMkLst>
            <pc:docMk/>
            <pc:sldMk cId="2009006066" sldId="510"/>
            <ac:grpSpMk id="5" creationId="{054A2840-CDCD-5549-C7A2-C9EAB72834F4}"/>
          </ac:grpSpMkLst>
        </pc:grpChg>
        <pc:grpChg chg="add mod">
          <ac:chgData name="Pheeraphat Soroschokchai" userId="ee84343de002f251" providerId="LiveId" clId="{F923BAE3-02EF-49C4-8B6F-D3003745EA49}" dt="2023-05-13T18:04:45.886" v="4502" actId="1076"/>
          <ac:grpSpMkLst>
            <pc:docMk/>
            <pc:sldMk cId="2009006066" sldId="510"/>
            <ac:grpSpMk id="9" creationId="{31B92C0E-ED42-1FA9-D5B9-B233B06343A6}"/>
          </ac:grpSpMkLst>
        </pc:grpChg>
        <pc:picChg chg="mod">
          <ac:chgData name="Pheeraphat Soroschokchai" userId="ee84343de002f251" providerId="LiveId" clId="{F923BAE3-02EF-49C4-8B6F-D3003745EA49}" dt="2023-05-13T18:01:51.515" v="4483"/>
          <ac:picMkLst>
            <pc:docMk/>
            <pc:sldMk cId="2009006066" sldId="510"/>
            <ac:picMk id="6" creationId="{74189C30-EC6D-DC15-E1EB-556B83F22A12}"/>
          </ac:picMkLst>
        </pc:picChg>
        <pc:picChg chg="add mod">
          <ac:chgData name="Pheeraphat Soroschokchai" userId="ee84343de002f251" providerId="LiveId" clId="{F923BAE3-02EF-49C4-8B6F-D3003745EA49}" dt="2023-05-13T18:04:45.886" v="4502" actId="1076"/>
          <ac:picMkLst>
            <pc:docMk/>
            <pc:sldMk cId="2009006066" sldId="510"/>
            <ac:picMk id="12290" creationId="{4BF32D87-4D7C-9B99-FBD4-E38842447C53}"/>
          </ac:picMkLst>
        </pc:picChg>
      </pc:sldChg>
      <pc:sldChg chg="addSp delSp modSp add mod modTransition">
        <pc:chgData name="Pheeraphat Soroschokchai" userId="ee84343de002f251" providerId="LiveId" clId="{F923BAE3-02EF-49C4-8B6F-D3003745EA49}" dt="2023-05-14T04:41:04.016" v="6342"/>
        <pc:sldMkLst>
          <pc:docMk/>
          <pc:sldMk cId="1506859082" sldId="511"/>
        </pc:sldMkLst>
        <pc:spChg chg="add mod">
          <ac:chgData name="Pheeraphat Soroschokchai" userId="ee84343de002f251" providerId="LiveId" clId="{F923BAE3-02EF-49C4-8B6F-D3003745EA49}" dt="2023-05-13T18:13:55.249" v="4634"/>
          <ac:spMkLst>
            <pc:docMk/>
            <pc:sldMk cId="1506859082" sldId="511"/>
            <ac:spMk id="2" creationId="{A4F731B3-09D1-FD8C-CB9E-042CBF7027C3}"/>
          </ac:spMkLst>
        </pc:spChg>
        <pc:spChg chg="del mod">
          <ac:chgData name="Pheeraphat Soroschokchai" userId="ee84343de002f251" providerId="LiveId" clId="{F923BAE3-02EF-49C4-8B6F-D3003745EA49}" dt="2023-05-13T18:13:54.963" v="4633" actId="478"/>
          <ac:spMkLst>
            <pc:docMk/>
            <pc:sldMk cId="1506859082" sldId="511"/>
            <ac:spMk id="3" creationId="{F6359938-0CD0-95C0-565F-F3D7479F50C5}"/>
          </ac:spMkLst>
        </pc:spChg>
        <pc:spChg chg="add mod">
          <ac:chgData name="Pheeraphat Soroschokchai" userId="ee84343de002f251" providerId="LiveId" clId="{F923BAE3-02EF-49C4-8B6F-D3003745EA49}" dt="2023-05-13T18:14:02.760" v="4649" actId="14100"/>
          <ac:spMkLst>
            <pc:docMk/>
            <pc:sldMk cId="1506859082" sldId="511"/>
            <ac:spMk id="4" creationId="{AC65F0E8-0539-A9C2-D489-43567CB1572A}"/>
          </ac:spMkLst>
        </pc:spChg>
        <pc:spChg chg="mod">
          <ac:chgData name="Pheeraphat Soroschokchai" userId="ee84343de002f251" providerId="LiveId" clId="{F923BAE3-02EF-49C4-8B6F-D3003745EA49}" dt="2023-05-13T18:18:24.581" v="4698" actId="1076"/>
          <ac:spMkLst>
            <pc:docMk/>
            <pc:sldMk cId="1506859082" sldId="511"/>
            <ac:spMk id="8" creationId="{18C90806-5964-954F-60CC-76F0CF84E9DE}"/>
          </ac:spMkLst>
        </pc:spChg>
        <pc:spChg chg="add mod">
          <ac:chgData name="Pheeraphat Soroschokchai" userId="ee84343de002f251" providerId="LiveId" clId="{F923BAE3-02EF-49C4-8B6F-D3003745EA49}" dt="2023-05-13T18:14:26.602" v="4651" actId="1076"/>
          <ac:spMkLst>
            <pc:docMk/>
            <pc:sldMk cId="1506859082" sldId="511"/>
            <ac:spMk id="10" creationId="{6ECF9E66-72A8-8C85-13DE-FC765E42FA3F}"/>
          </ac:spMkLst>
        </pc:spChg>
        <pc:spChg chg="add mod">
          <ac:chgData name="Pheeraphat Soroschokchai" userId="ee84343de002f251" providerId="LiveId" clId="{F923BAE3-02EF-49C4-8B6F-D3003745EA49}" dt="2023-05-13T18:16:00.265" v="4678" actId="1076"/>
          <ac:spMkLst>
            <pc:docMk/>
            <pc:sldMk cId="1506859082" sldId="511"/>
            <ac:spMk id="12" creationId="{6930C13F-1691-35D1-02C7-35C8A72C413A}"/>
          </ac:spMkLst>
        </pc:spChg>
        <pc:spChg chg="add mod">
          <ac:chgData name="Pheeraphat Soroschokchai" userId="ee84343de002f251" providerId="LiveId" clId="{F923BAE3-02EF-49C4-8B6F-D3003745EA49}" dt="2023-05-13T18:18:59.375" v="4708" actId="164"/>
          <ac:spMkLst>
            <pc:docMk/>
            <pc:sldMk cId="1506859082" sldId="511"/>
            <ac:spMk id="16" creationId="{CF784DCB-2764-CAF8-7660-5727EE0DD1DB}"/>
          </ac:spMkLst>
        </pc:spChg>
        <pc:spChg chg="mod">
          <ac:chgData name="Pheeraphat Soroschokchai" userId="ee84343de002f251" providerId="LiveId" clId="{F923BAE3-02EF-49C4-8B6F-D3003745EA49}" dt="2023-05-13T18:16:24.408" v="4679"/>
          <ac:spMkLst>
            <pc:docMk/>
            <pc:sldMk cId="1506859082" sldId="511"/>
            <ac:spMk id="19" creationId="{F4CA1EB3-D26A-58D8-A209-900D39D9B9F1}"/>
          </ac:spMkLst>
        </pc:spChg>
        <pc:spChg chg="mod">
          <ac:chgData name="Pheeraphat Soroschokchai" userId="ee84343de002f251" providerId="LiveId" clId="{F923BAE3-02EF-49C4-8B6F-D3003745EA49}" dt="2023-05-13T18:16:24.408" v="4679"/>
          <ac:spMkLst>
            <pc:docMk/>
            <pc:sldMk cId="1506859082" sldId="511"/>
            <ac:spMk id="20" creationId="{B34AC7F2-85B5-696D-7FFF-02390A1137B7}"/>
          </ac:spMkLst>
        </pc:spChg>
        <pc:spChg chg="mod">
          <ac:chgData name="Pheeraphat Soroschokchai" userId="ee84343de002f251" providerId="LiveId" clId="{F923BAE3-02EF-49C4-8B6F-D3003745EA49}" dt="2023-05-13T18:16:24.408" v="4679"/>
          <ac:spMkLst>
            <pc:docMk/>
            <pc:sldMk cId="1506859082" sldId="511"/>
            <ac:spMk id="22" creationId="{F55B6A6D-290E-87C0-FBF3-E38F66C95D1D}"/>
          </ac:spMkLst>
        </pc:spChg>
        <pc:spChg chg="mod">
          <ac:chgData name="Pheeraphat Soroschokchai" userId="ee84343de002f251" providerId="LiveId" clId="{F923BAE3-02EF-49C4-8B6F-D3003745EA49}" dt="2023-05-13T18:16:24.408" v="4679"/>
          <ac:spMkLst>
            <pc:docMk/>
            <pc:sldMk cId="1506859082" sldId="511"/>
            <ac:spMk id="23" creationId="{FAB9A6EB-3EB0-5CF1-278F-E9F6740DC2E0}"/>
          </ac:spMkLst>
        </pc:spChg>
        <pc:spChg chg="mod">
          <ac:chgData name="Pheeraphat Soroschokchai" userId="ee84343de002f251" providerId="LiveId" clId="{F923BAE3-02EF-49C4-8B6F-D3003745EA49}" dt="2023-05-13T18:16:24.408" v="4679"/>
          <ac:spMkLst>
            <pc:docMk/>
            <pc:sldMk cId="1506859082" sldId="511"/>
            <ac:spMk id="24" creationId="{1D482EF1-8C6B-A405-F1D3-85AB90E156EB}"/>
          </ac:spMkLst>
        </pc:spChg>
        <pc:spChg chg="mod">
          <ac:chgData name="Pheeraphat Soroschokchai" userId="ee84343de002f251" providerId="LiveId" clId="{F923BAE3-02EF-49C4-8B6F-D3003745EA49}" dt="2023-05-13T18:16:24.408" v="4679"/>
          <ac:spMkLst>
            <pc:docMk/>
            <pc:sldMk cId="1506859082" sldId="511"/>
            <ac:spMk id="25" creationId="{64608D4F-5D64-7BBF-604A-9A8DC6F07F29}"/>
          </ac:spMkLst>
        </pc:spChg>
        <pc:spChg chg="add mod">
          <ac:chgData name="Pheeraphat Soroschokchai" userId="ee84343de002f251" providerId="LiveId" clId="{F923BAE3-02EF-49C4-8B6F-D3003745EA49}" dt="2023-05-13T18:19:05.377" v="4709" actId="164"/>
          <ac:spMkLst>
            <pc:docMk/>
            <pc:sldMk cId="1506859082" sldId="511"/>
            <ac:spMk id="26" creationId="{B833F4DE-FE47-DF7F-9E43-B2971B453AD3}"/>
          </ac:spMkLst>
        </pc:spChg>
        <pc:spChg chg="mod">
          <ac:chgData name="Pheeraphat Soroschokchai" userId="ee84343de002f251" providerId="LiveId" clId="{F923BAE3-02EF-49C4-8B6F-D3003745EA49}" dt="2023-05-13T18:16:24.408" v="4679"/>
          <ac:spMkLst>
            <pc:docMk/>
            <pc:sldMk cId="1506859082" sldId="511"/>
            <ac:spMk id="28" creationId="{C814DED9-2C5A-0B08-C7D4-17C8118729B1}"/>
          </ac:spMkLst>
        </pc:spChg>
        <pc:spChg chg="mod">
          <ac:chgData name="Pheeraphat Soroschokchai" userId="ee84343de002f251" providerId="LiveId" clId="{F923BAE3-02EF-49C4-8B6F-D3003745EA49}" dt="2023-05-13T18:16:24.408" v="4679"/>
          <ac:spMkLst>
            <pc:docMk/>
            <pc:sldMk cId="1506859082" sldId="511"/>
            <ac:spMk id="29" creationId="{998D082F-2EEC-9C7F-5AEF-D2C59851365A}"/>
          </ac:spMkLst>
        </pc:spChg>
        <pc:spChg chg="mod">
          <ac:chgData name="Pheeraphat Soroschokchai" userId="ee84343de002f251" providerId="LiveId" clId="{F923BAE3-02EF-49C4-8B6F-D3003745EA49}" dt="2023-05-13T18:18:46.087" v="4707" actId="14100"/>
          <ac:spMkLst>
            <pc:docMk/>
            <pc:sldMk cId="1506859082" sldId="511"/>
            <ac:spMk id="30" creationId="{311AD3AC-EE11-57F5-EF20-B4ADA5A75B6F}"/>
          </ac:spMkLst>
        </pc:spChg>
        <pc:spChg chg="mod">
          <ac:chgData name="Pheeraphat Soroschokchai" userId="ee84343de002f251" providerId="LiveId" clId="{F923BAE3-02EF-49C4-8B6F-D3003745EA49}" dt="2023-05-13T18:16:24.408" v="4679"/>
          <ac:spMkLst>
            <pc:docMk/>
            <pc:sldMk cId="1506859082" sldId="511"/>
            <ac:spMk id="31" creationId="{12513B32-48AF-634D-809B-B8E51A02C741}"/>
          </ac:spMkLst>
        </pc:spChg>
        <pc:spChg chg="mod">
          <ac:chgData name="Pheeraphat Soroschokchai" userId="ee84343de002f251" providerId="LiveId" clId="{F923BAE3-02EF-49C4-8B6F-D3003745EA49}" dt="2023-05-13T18:20:02.104" v="4717" actId="1076"/>
          <ac:spMkLst>
            <pc:docMk/>
            <pc:sldMk cId="1506859082" sldId="511"/>
            <ac:spMk id="40" creationId="{36B018F5-E653-8BC4-B45F-535F679C4F7C}"/>
          </ac:spMkLst>
        </pc:spChg>
        <pc:grpChg chg="mod">
          <ac:chgData name="Pheeraphat Soroschokchai" userId="ee84343de002f251" providerId="LiveId" clId="{F923BAE3-02EF-49C4-8B6F-D3003745EA49}" dt="2023-05-13T18:18:24.581" v="4698" actId="1076"/>
          <ac:grpSpMkLst>
            <pc:docMk/>
            <pc:sldMk cId="1506859082" sldId="511"/>
            <ac:grpSpMk id="9" creationId="{31B92C0E-ED42-1FA9-D5B9-B233B06343A6}"/>
          </ac:grpSpMkLst>
        </pc:grpChg>
        <pc:grpChg chg="add del mod">
          <ac:chgData name="Pheeraphat Soroschokchai" userId="ee84343de002f251" providerId="LiveId" clId="{F923BAE3-02EF-49C4-8B6F-D3003745EA49}" dt="2023-05-13T18:18:14.421" v="4690" actId="478"/>
          <ac:grpSpMkLst>
            <pc:docMk/>
            <pc:sldMk cId="1506859082" sldId="511"/>
            <ac:grpSpMk id="18" creationId="{4272A56D-EB11-75BC-978F-4AF19C379FB2}"/>
          </ac:grpSpMkLst>
        </pc:grpChg>
        <pc:grpChg chg="add del mod">
          <ac:chgData name="Pheeraphat Soroschokchai" userId="ee84343de002f251" providerId="LiveId" clId="{F923BAE3-02EF-49C4-8B6F-D3003745EA49}" dt="2023-05-13T18:18:15.305" v="4691" actId="478"/>
          <ac:grpSpMkLst>
            <pc:docMk/>
            <pc:sldMk cId="1506859082" sldId="511"/>
            <ac:grpSpMk id="27" creationId="{AB766DDC-2CF0-8491-501E-10D2FDB92A0B}"/>
          </ac:grpSpMkLst>
        </pc:grpChg>
        <pc:grpChg chg="add mod">
          <ac:chgData name="Pheeraphat Soroschokchai" userId="ee84343de002f251" providerId="LiveId" clId="{F923BAE3-02EF-49C4-8B6F-D3003745EA49}" dt="2023-05-13T18:18:59.375" v="4708" actId="164"/>
          <ac:grpSpMkLst>
            <pc:docMk/>
            <pc:sldMk cId="1506859082" sldId="511"/>
            <ac:grpSpMk id="36" creationId="{9876A903-9EF1-EC6E-01BC-CF681BB833AF}"/>
          </ac:grpSpMkLst>
        </pc:grpChg>
        <pc:grpChg chg="add mod">
          <ac:chgData name="Pheeraphat Soroschokchai" userId="ee84343de002f251" providerId="LiveId" clId="{F923BAE3-02EF-49C4-8B6F-D3003745EA49}" dt="2023-05-13T18:19:05.377" v="4709" actId="164"/>
          <ac:grpSpMkLst>
            <pc:docMk/>
            <pc:sldMk cId="1506859082" sldId="511"/>
            <ac:grpSpMk id="37" creationId="{356B486F-03F5-5E8B-315C-C16EEA0C7C11}"/>
          </ac:grpSpMkLst>
        </pc:grpChg>
        <pc:grpChg chg="add mod">
          <ac:chgData name="Pheeraphat Soroschokchai" userId="ee84343de002f251" providerId="LiveId" clId="{F923BAE3-02EF-49C4-8B6F-D3003745EA49}" dt="2023-05-13T18:20:02.104" v="4717" actId="1076"/>
          <ac:grpSpMkLst>
            <pc:docMk/>
            <pc:sldMk cId="1506859082" sldId="511"/>
            <ac:grpSpMk id="38" creationId="{62E864DF-54BF-0C6B-1441-F6A851E26309}"/>
          </ac:grpSpMkLst>
        </pc:grpChg>
        <pc:picChg chg="add mod">
          <ac:chgData name="Pheeraphat Soroschokchai" userId="ee84343de002f251" providerId="LiveId" clId="{F923BAE3-02EF-49C4-8B6F-D3003745EA49}" dt="2023-05-13T18:19:05.377" v="4709" actId="164"/>
          <ac:picMkLst>
            <pc:docMk/>
            <pc:sldMk cId="1506859082" sldId="511"/>
            <ac:picMk id="33" creationId="{CB4994BC-AC35-D3EC-809E-B7A1605EDADA}"/>
          </ac:picMkLst>
        </pc:picChg>
        <pc:picChg chg="add mod">
          <ac:chgData name="Pheeraphat Soroschokchai" userId="ee84343de002f251" providerId="LiveId" clId="{F923BAE3-02EF-49C4-8B6F-D3003745EA49}" dt="2023-05-13T18:18:59.375" v="4708" actId="164"/>
          <ac:picMkLst>
            <pc:docMk/>
            <pc:sldMk cId="1506859082" sldId="511"/>
            <ac:picMk id="35" creationId="{120451C5-213A-0FBC-C92D-F4D7BD734AC1}"/>
          </ac:picMkLst>
        </pc:picChg>
        <pc:picChg chg="mod">
          <ac:chgData name="Pheeraphat Soroschokchai" userId="ee84343de002f251" providerId="LiveId" clId="{F923BAE3-02EF-49C4-8B6F-D3003745EA49}" dt="2023-05-13T18:20:02.104" v="4717" actId="1076"/>
          <ac:picMkLst>
            <pc:docMk/>
            <pc:sldMk cId="1506859082" sldId="511"/>
            <ac:picMk id="39" creationId="{0AA7F098-E7BA-9569-8A51-ECA904E05AD8}"/>
          </ac:picMkLst>
        </pc:picChg>
        <pc:picChg chg="mod">
          <ac:chgData name="Pheeraphat Soroschokchai" userId="ee84343de002f251" providerId="LiveId" clId="{F923BAE3-02EF-49C4-8B6F-D3003745EA49}" dt="2023-05-13T18:18:24.581" v="4698" actId="1076"/>
          <ac:picMkLst>
            <pc:docMk/>
            <pc:sldMk cId="1506859082" sldId="511"/>
            <ac:picMk id="12290" creationId="{4BF32D87-4D7C-9B99-FBD4-E38842447C53}"/>
          </ac:picMkLst>
        </pc:picChg>
      </pc:sldChg>
      <pc:sldChg chg="add del">
        <pc:chgData name="Pheeraphat Soroschokchai" userId="ee84343de002f251" providerId="LiveId" clId="{F923BAE3-02EF-49C4-8B6F-D3003745EA49}" dt="2023-05-13T18:09:15.430" v="4521"/>
        <pc:sldMkLst>
          <pc:docMk/>
          <pc:sldMk cId="1163599946" sldId="512"/>
        </pc:sldMkLst>
      </pc:sldChg>
      <pc:sldChg chg="addSp delSp modSp new mod modTransition">
        <pc:chgData name="Pheeraphat Soroschokchai" userId="ee84343de002f251" providerId="LiveId" clId="{F923BAE3-02EF-49C4-8B6F-D3003745EA49}" dt="2023-05-14T04:41:04.016" v="6342"/>
        <pc:sldMkLst>
          <pc:docMk/>
          <pc:sldMk cId="2790364247" sldId="512"/>
        </pc:sldMkLst>
        <pc:spChg chg="add del mod">
          <ac:chgData name="Pheeraphat Soroschokchai" userId="ee84343de002f251" providerId="LiveId" clId="{F923BAE3-02EF-49C4-8B6F-D3003745EA49}" dt="2023-05-13T18:47:43.048" v="4895" actId="1037"/>
          <ac:spMkLst>
            <pc:docMk/>
            <pc:sldMk cId="2790364247" sldId="512"/>
            <ac:spMk id="2" creationId="{2668A10C-65B2-26DF-8082-D5EA3EAEAE89}"/>
          </ac:spMkLst>
        </pc:spChg>
        <pc:spChg chg="add del mod ord">
          <ac:chgData name="Pheeraphat Soroschokchai" userId="ee84343de002f251" providerId="LiveId" clId="{F923BAE3-02EF-49C4-8B6F-D3003745EA49}" dt="2023-05-13T18:47:35.876" v="4866" actId="20577"/>
          <ac:spMkLst>
            <pc:docMk/>
            <pc:sldMk cId="2790364247" sldId="512"/>
            <ac:spMk id="3" creationId="{ACD9A4D3-0D1F-F02C-EB80-F06D89BDC3A8}"/>
          </ac:spMkLst>
        </pc:spChg>
        <pc:spChg chg="mod">
          <ac:chgData name="Pheeraphat Soroschokchai" userId="ee84343de002f251" providerId="LiveId" clId="{F923BAE3-02EF-49C4-8B6F-D3003745EA49}" dt="2023-05-13T18:46:50.411" v="4841"/>
          <ac:spMkLst>
            <pc:docMk/>
            <pc:sldMk cId="2790364247" sldId="512"/>
            <ac:spMk id="5" creationId="{38227978-C51D-FC78-214B-0C0D23CDF690}"/>
          </ac:spMkLst>
        </pc:spChg>
        <pc:spChg chg="add del mod ord">
          <ac:chgData name="Pheeraphat Soroschokchai" userId="ee84343de002f251" providerId="LiveId" clId="{F923BAE3-02EF-49C4-8B6F-D3003745EA49}" dt="2023-05-13T18:46:49.610" v="4839" actId="11529"/>
          <ac:spMkLst>
            <pc:docMk/>
            <pc:sldMk cId="2790364247" sldId="512"/>
            <ac:spMk id="6" creationId="{1B676B22-D3BD-0DBF-C71C-DFEB05ED479F}"/>
          </ac:spMkLst>
        </pc:spChg>
        <pc:spChg chg="add mod">
          <ac:chgData name="Pheeraphat Soroschokchai" userId="ee84343de002f251" providerId="LiveId" clId="{F923BAE3-02EF-49C4-8B6F-D3003745EA49}" dt="2023-05-13T18:59:14.682" v="5139" actId="1076"/>
          <ac:spMkLst>
            <pc:docMk/>
            <pc:sldMk cId="2790364247" sldId="512"/>
            <ac:spMk id="8" creationId="{88687E3B-BD54-A532-AF3F-481B2F7E018D}"/>
          </ac:spMkLst>
        </pc:spChg>
        <pc:spChg chg="add mod">
          <ac:chgData name="Pheeraphat Soroschokchai" userId="ee84343de002f251" providerId="LiveId" clId="{F923BAE3-02EF-49C4-8B6F-D3003745EA49}" dt="2023-05-13T18:58:41.269" v="5128" actId="164"/>
          <ac:spMkLst>
            <pc:docMk/>
            <pc:sldMk cId="2790364247" sldId="512"/>
            <ac:spMk id="10" creationId="{6A5E3E70-F8FB-7BDC-453A-1943CFFB9C31}"/>
          </ac:spMkLst>
        </pc:spChg>
        <pc:spChg chg="add mod">
          <ac:chgData name="Pheeraphat Soroschokchai" userId="ee84343de002f251" providerId="LiveId" clId="{F923BAE3-02EF-49C4-8B6F-D3003745EA49}" dt="2023-05-13T18:58:41.269" v="5128" actId="164"/>
          <ac:spMkLst>
            <pc:docMk/>
            <pc:sldMk cId="2790364247" sldId="512"/>
            <ac:spMk id="11" creationId="{774EA4E3-B51D-0D9C-558C-9214B5150E7E}"/>
          </ac:spMkLst>
        </pc:spChg>
        <pc:spChg chg="add mod">
          <ac:chgData name="Pheeraphat Soroschokchai" userId="ee84343de002f251" providerId="LiveId" clId="{F923BAE3-02EF-49C4-8B6F-D3003745EA49}" dt="2023-05-13T18:58:41.269" v="5128" actId="164"/>
          <ac:spMkLst>
            <pc:docMk/>
            <pc:sldMk cId="2790364247" sldId="512"/>
            <ac:spMk id="12" creationId="{C4166AB1-BDB5-1C41-2B4A-C65D10BC6ED5}"/>
          </ac:spMkLst>
        </pc:spChg>
        <pc:spChg chg="add mod">
          <ac:chgData name="Pheeraphat Soroschokchai" userId="ee84343de002f251" providerId="LiveId" clId="{F923BAE3-02EF-49C4-8B6F-D3003745EA49}" dt="2023-05-13T18:58:41.269" v="5128" actId="164"/>
          <ac:spMkLst>
            <pc:docMk/>
            <pc:sldMk cId="2790364247" sldId="512"/>
            <ac:spMk id="13" creationId="{F746DFD8-56E9-EB19-A603-ED0B08B51E77}"/>
          </ac:spMkLst>
        </pc:spChg>
        <pc:spChg chg="add mod">
          <ac:chgData name="Pheeraphat Soroschokchai" userId="ee84343de002f251" providerId="LiveId" clId="{F923BAE3-02EF-49C4-8B6F-D3003745EA49}" dt="2023-05-13T18:58:41.269" v="5128" actId="164"/>
          <ac:spMkLst>
            <pc:docMk/>
            <pc:sldMk cId="2790364247" sldId="512"/>
            <ac:spMk id="14" creationId="{A1F48089-B9D7-A9B8-BABF-D52D5C294D95}"/>
          </ac:spMkLst>
        </pc:spChg>
        <pc:spChg chg="add mod">
          <ac:chgData name="Pheeraphat Soroschokchai" userId="ee84343de002f251" providerId="LiveId" clId="{F923BAE3-02EF-49C4-8B6F-D3003745EA49}" dt="2023-05-13T18:58:41.269" v="5128" actId="164"/>
          <ac:spMkLst>
            <pc:docMk/>
            <pc:sldMk cId="2790364247" sldId="512"/>
            <ac:spMk id="15" creationId="{C02F534C-89BA-94D5-80DB-22FD722BC604}"/>
          </ac:spMkLst>
        </pc:spChg>
        <pc:spChg chg="add mod">
          <ac:chgData name="Pheeraphat Soroschokchai" userId="ee84343de002f251" providerId="LiveId" clId="{F923BAE3-02EF-49C4-8B6F-D3003745EA49}" dt="2023-05-13T18:54:17.809" v="5100" actId="207"/>
          <ac:spMkLst>
            <pc:docMk/>
            <pc:sldMk cId="2790364247" sldId="512"/>
            <ac:spMk id="16" creationId="{D8225AEE-E153-15A4-F072-5140A1907F41}"/>
          </ac:spMkLst>
        </pc:spChg>
        <pc:spChg chg="add mod ord">
          <ac:chgData name="Pheeraphat Soroschokchai" userId="ee84343de002f251" providerId="LiveId" clId="{F923BAE3-02EF-49C4-8B6F-D3003745EA49}" dt="2023-05-13T18:58:41.269" v="5128" actId="164"/>
          <ac:spMkLst>
            <pc:docMk/>
            <pc:sldMk cId="2790364247" sldId="512"/>
            <ac:spMk id="17" creationId="{6267130A-6069-E8C5-83B7-2B288F0E9C4E}"/>
          </ac:spMkLst>
        </pc:spChg>
        <pc:grpChg chg="add mod">
          <ac:chgData name="Pheeraphat Soroschokchai" userId="ee84343de002f251" providerId="LiveId" clId="{F923BAE3-02EF-49C4-8B6F-D3003745EA49}" dt="2023-05-13T18:46:19.873" v="4831" actId="164"/>
          <ac:grpSpMkLst>
            <pc:docMk/>
            <pc:sldMk cId="2790364247" sldId="512"/>
            <ac:grpSpMk id="4" creationId="{7F8F52CF-49DD-93E3-6A1E-5176EFDE594E}"/>
          </ac:grpSpMkLst>
        </pc:grpChg>
        <pc:grpChg chg="add mod">
          <ac:chgData name="Pheeraphat Soroschokchai" userId="ee84343de002f251" providerId="LiveId" clId="{F923BAE3-02EF-49C4-8B6F-D3003745EA49}" dt="2023-05-13T18:49:03.144" v="4907" actId="164"/>
          <ac:grpSpMkLst>
            <pc:docMk/>
            <pc:sldMk cId="2790364247" sldId="512"/>
            <ac:grpSpMk id="7" creationId="{4C43A76E-F709-01FF-1096-B5DB732021E4}"/>
          </ac:grpSpMkLst>
        </pc:grpChg>
        <pc:grpChg chg="add mod">
          <ac:chgData name="Pheeraphat Soroschokchai" userId="ee84343de002f251" providerId="LiveId" clId="{F923BAE3-02EF-49C4-8B6F-D3003745EA49}" dt="2023-05-13T18:59:08.609" v="5138" actId="1076"/>
          <ac:grpSpMkLst>
            <pc:docMk/>
            <pc:sldMk cId="2790364247" sldId="512"/>
            <ac:grpSpMk id="9" creationId="{5B899B9C-BF12-0599-95D9-F158F5F8F804}"/>
          </ac:grpSpMkLst>
        </pc:grpChg>
        <pc:grpChg chg="add mod">
          <ac:chgData name="Pheeraphat Soroschokchai" userId="ee84343de002f251" providerId="LiveId" clId="{F923BAE3-02EF-49C4-8B6F-D3003745EA49}" dt="2023-05-13T18:58:44.865" v="5129" actId="1076"/>
          <ac:grpSpMkLst>
            <pc:docMk/>
            <pc:sldMk cId="2790364247" sldId="512"/>
            <ac:grpSpMk id="18" creationId="{F51D5673-8EBE-96A4-BCC1-D67DCD592D51}"/>
          </ac:grpSpMkLst>
        </pc:grpChg>
        <pc:picChg chg="add mod">
          <ac:chgData name="Pheeraphat Soroschokchai" userId="ee84343de002f251" providerId="LiveId" clId="{F923BAE3-02EF-49C4-8B6F-D3003745EA49}" dt="2023-05-13T18:59:06.048" v="5137" actId="1076"/>
          <ac:picMkLst>
            <pc:docMk/>
            <pc:sldMk cId="2790364247" sldId="512"/>
            <ac:picMk id="19" creationId="{A34CACCB-DE88-6719-8B67-0A7C7A572FD8}"/>
          </ac:picMkLst>
        </pc:picChg>
        <pc:picChg chg="add del mod">
          <ac:chgData name="Pheeraphat Soroschokchai" userId="ee84343de002f251" providerId="LiveId" clId="{F923BAE3-02EF-49C4-8B6F-D3003745EA49}" dt="2023-05-13T18:58:34.506" v="5127" actId="21"/>
          <ac:picMkLst>
            <pc:docMk/>
            <pc:sldMk cId="2790364247" sldId="512"/>
            <ac:picMk id="1026" creationId="{627071F5-F416-23EC-646B-0B03C873841E}"/>
          </ac:picMkLst>
        </pc:picChg>
      </pc:sldChg>
      <pc:sldChg chg="modSp add del mod">
        <pc:chgData name="Pheeraphat Soroschokchai" userId="ee84343de002f251" providerId="LiveId" clId="{F923BAE3-02EF-49C4-8B6F-D3003745EA49}" dt="2023-05-13T18:09:19.927" v="4525"/>
        <pc:sldMkLst>
          <pc:docMk/>
          <pc:sldMk cId="3232477700" sldId="512"/>
        </pc:sldMkLst>
        <pc:spChg chg="mod">
          <ac:chgData name="Pheeraphat Soroschokchai" userId="ee84343de002f251" providerId="LiveId" clId="{F923BAE3-02EF-49C4-8B6F-D3003745EA49}" dt="2023-05-13T18:09:18.757" v="4524" actId="1076"/>
          <ac:spMkLst>
            <pc:docMk/>
            <pc:sldMk cId="3232477700" sldId="512"/>
            <ac:spMk id="30" creationId="{311AD3AC-EE11-57F5-EF20-B4ADA5A75B6F}"/>
          </ac:spMkLst>
        </pc:spChg>
      </pc:sldChg>
      <pc:sldChg chg="addSp delSp modSp new mod ord modTransition">
        <pc:chgData name="Pheeraphat Soroschokchai" userId="ee84343de002f251" providerId="LiveId" clId="{F923BAE3-02EF-49C4-8B6F-D3003745EA49}" dt="2023-05-14T04:41:04.016" v="6342"/>
        <pc:sldMkLst>
          <pc:docMk/>
          <pc:sldMk cId="1138949312" sldId="513"/>
        </pc:sldMkLst>
        <pc:spChg chg="add mod">
          <ac:chgData name="Pheeraphat Soroschokchai" userId="ee84343de002f251" providerId="LiveId" clId="{F923BAE3-02EF-49C4-8B6F-D3003745EA49}" dt="2023-05-14T03:01:39.752" v="5816" actId="20577"/>
          <ac:spMkLst>
            <pc:docMk/>
            <pc:sldMk cId="1138949312" sldId="513"/>
            <ac:spMk id="2" creationId="{7E0B9E69-F6C3-62A0-06DA-7C69F748AF9D}"/>
          </ac:spMkLst>
        </pc:spChg>
        <pc:spChg chg="add del mod">
          <ac:chgData name="Pheeraphat Soroschokchai" userId="ee84343de002f251" providerId="LiveId" clId="{F923BAE3-02EF-49C4-8B6F-D3003745EA49}" dt="2023-05-14T02:52:34.324" v="5240" actId="478"/>
          <ac:spMkLst>
            <pc:docMk/>
            <pc:sldMk cId="1138949312" sldId="513"/>
            <ac:spMk id="4" creationId="{7306BED9-8875-009A-6F19-E1F858B23B9B}"/>
          </ac:spMkLst>
        </pc:spChg>
        <pc:spChg chg="add mod">
          <ac:chgData name="Pheeraphat Soroschokchai" userId="ee84343de002f251" providerId="LiveId" clId="{F923BAE3-02EF-49C4-8B6F-D3003745EA49}" dt="2023-05-14T02:52:51.709" v="5260" actId="1036"/>
          <ac:spMkLst>
            <pc:docMk/>
            <pc:sldMk cId="1138949312" sldId="513"/>
            <ac:spMk id="5" creationId="{D9D039F1-E494-ACD8-239F-0313AC57B61C}"/>
          </ac:spMkLst>
        </pc:spChg>
        <pc:spChg chg="add del">
          <ac:chgData name="Pheeraphat Soroschokchai" userId="ee84343de002f251" providerId="LiveId" clId="{F923BAE3-02EF-49C4-8B6F-D3003745EA49}" dt="2023-05-14T02:49:50.174" v="5184" actId="22"/>
          <ac:spMkLst>
            <pc:docMk/>
            <pc:sldMk cId="1138949312" sldId="513"/>
            <ac:spMk id="7" creationId="{3016A55B-21C6-B48C-00B0-91EA70A1E2FD}"/>
          </ac:spMkLst>
        </pc:spChg>
        <pc:spChg chg="add del">
          <ac:chgData name="Pheeraphat Soroschokchai" userId="ee84343de002f251" providerId="LiveId" clId="{F923BAE3-02EF-49C4-8B6F-D3003745EA49}" dt="2023-05-14T02:49:53.835" v="5186" actId="22"/>
          <ac:spMkLst>
            <pc:docMk/>
            <pc:sldMk cId="1138949312" sldId="513"/>
            <ac:spMk id="9" creationId="{2E2C71C4-C161-C8C2-B667-48FB57FA1170}"/>
          </ac:spMkLst>
        </pc:spChg>
        <pc:spChg chg="add mod">
          <ac:chgData name="Pheeraphat Soroschokchai" userId="ee84343de002f251" providerId="LiveId" clId="{F923BAE3-02EF-49C4-8B6F-D3003745EA49}" dt="2023-05-14T02:52:51.709" v="5260" actId="1036"/>
          <ac:spMkLst>
            <pc:docMk/>
            <pc:sldMk cId="1138949312" sldId="513"/>
            <ac:spMk id="11" creationId="{2DD31BC9-8E25-3379-60A7-10E3B08EC31B}"/>
          </ac:spMkLst>
        </pc:spChg>
        <pc:spChg chg="add del">
          <ac:chgData name="Pheeraphat Soroschokchai" userId="ee84343de002f251" providerId="LiveId" clId="{F923BAE3-02EF-49C4-8B6F-D3003745EA49}" dt="2023-05-14T02:50:49.517" v="5204" actId="22"/>
          <ac:spMkLst>
            <pc:docMk/>
            <pc:sldMk cId="1138949312" sldId="513"/>
            <ac:spMk id="13" creationId="{4E3D5B31-477B-EF22-58CC-F61588EF5AFA}"/>
          </ac:spMkLst>
        </pc:spChg>
        <pc:spChg chg="add mod">
          <ac:chgData name="Pheeraphat Soroschokchai" userId="ee84343de002f251" providerId="LiveId" clId="{F923BAE3-02EF-49C4-8B6F-D3003745EA49}" dt="2023-05-14T02:52:51.709" v="5260" actId="1036"/>
          <ac:spMkLst>
            <pc:docMk/>
            <pc:sldMk cId="1138949312" sldId="513"/>
            <ac:spMk id="15" creationId="{4C696F48-7FA5-8E8A-7046-401CBF129DE2}"/>
          </ac:spMkLst>
        </pc:spChg>
        <pc:spChg chg="add mod">
          <ac:chgData name="Pheeraphat Soroschokchai" userId="ee84343de002f251" providerId="LiveId" clId="{F923BAE3-02EF-49C4-8B6F-D3003745EA49}" dt="2023-05-14T04:31:37.443" v="6237" actId="20577"/>
          <ac:spMkLst>
            <pc:docMk/>
            <pc:sldMk cId="1138949312" sldId="513"/>
            <ac:spMk id="16" creationId="{045B4ABE-24C8-D52E-8593-E1B85EA6B91A}"/>
          </ac:spMkLst>
        </pc:spChg>
        <pc:spChg chg="add mod">
          <ac:chgData name="Pheeraphat Soroschokchai" userId="ee84343de002f251" providerId="LiveId" clId="{F923BAE3-02EF-49C4-8B6F-D3003745EA49}" dt="2023-05-14T03:06:15.461" v="6034" actId="108"/>
          <ac:spMkLst>
            <pc:docMk/>
            <pc:sldMk cId="1138949312" sldId="513"/>
            <ac:spMk id="17" creationId="{617C92FE-872A-9EE5-8A0E-E63AAB32D51B}"/>
          </ac:spMkLst>
        </pc:spChg>
        <pc:spChg chg="add mod">
          <ac:chgData name="Pheeraphat Soroschokchai" userId="ee84343de002f251" providerId="LiveId" clId="{F923BAE3-02EF-49C4-8B6F-D3003745EA49}" dt="2023-05-14T03:00:30.714" v="5745" actId="20577"/>
          <ac:spMkLst>
            <pc:docMk/>
            <pc:sldMk cId="1138949312" sldId="513"/>
            <ac:spMk id="18" creationId="{8C94A226-D7C8-7C1D-607E-E65A5B672D63}"/>
          </ac:spMkLst>
        </pc:spChg>
        <pc:spChg chg="add mod">
          <ac:chgData name="Pheeraphat Soroschokchai" userId="ee84343de002f251" providerId="LiveId" clId="{F923BAE3-02EF-49C4-8B6F-D3003745EA49}" dt="2023-05-14T03:05:31.176" v="5944" actId="20577"/>
          <ac:spMkLst>
            <pc:docMk/>
            <pc:sldMk cId="1138949312" sldId="513"/>
            <ac:spMk id="19" creationId="{9CAD204C-331B-7AF9-1EE4-79DA8FEA15D3}"/>
          </ac:spMkLst>
        </pc:spChg>
        <pc:spChg chg="add mod">
          <ac:chgData name="Pheeraphat Soroschokchai" userId="ee84343de002f251" providerId="LiveId" clId="{F923BAE3-02EF-49C4-8B6F-D3003745EA49}" dt="2023-05-14T02:59:18.809" v="5715" actId="108"/>
          <ac:spMkLst>
            <pc:docMk/>
            <pc:sldMk cId="1138949312" sldId="513"/>
            <ac:spMk id="20" creationId="{D89925BB-656A-31CA-F550-94BFA9FD4A42}"/>
          </ac:spMkLst>
        </pc:spChg>
        <pc:spChg chg="add mod">
          <ac:chgData name="Pheeraphat Soroschokchai" userId="ee84343de002f251" providerId="LiveId" clId="{F923BAE3-02EF-49C4-8B6F-D3003745EA49}" dt="2023-05-14T02:53:23.356" v="5299" actId="207"/>
          <ac:spMkLst>
            <pc:docMk/>
            <pc:sldMk cId="1138949312" sldId="513"/>
            <ac:spMk id="21" creationId="{67B7BC81-FE86-5387-886E-C1B8E8503AB7}"/>
          </ac:spMkLst>
        </pc:spChg>
        <pc:spChg chg="add mod">
          <ac:chgData name="Pheeraphat Soroschokchai" userId="ee84343de002f251" providerId="LiveId" clId="{F923BAE3-02EF-49C4-8B6F-D3003745EA49}" dt="2023-05-14T02:53:42.950" v="5313" actId="207"/>
          <ac:spMkLst>
            <pc:docMk/>
            <pc:sldMk cId="1138949312" sldId="513"/>
            <ac:spMk id="22" creationId="{5708595B-27FA-A856-00CC-8A697D3B225A}"/>
          </ac:spMkLst>
        </pc:spChg>
        <pc:spChg chg="add del">
          <ac:chgData name="Pheeraphat Soroschokchai" userId="ee84343de002f251" providerId="LiveId" clId="{F923BAE3-02EF-49C4-8B6F-D3003745EA49}" dt="2023-05-14T02:54:10.323" v="5315"/>
          <ac:spMkLst>
            <pc:docMk/>
            <pc:sldMk cId="1138949312" sldId="513"/>
            <ac:spMk id="23" creationId="{914B2D8F-BEDF-FB96-2CBC-BEC7F06A4CE9}"/>
          </ac:spMkLst>
        </pc:spChg>
        <pc:spChg chg="add mod">
          <ac:chgData name="Pheeraphat Soroschokchai" userId="ee84343de002f251" providerId="LiveId" clId="{F923BAE3-02EF-49C4-8B6F-D3003745EA49}" dt="2023-05-14T03:06:34.985" v="6051" actId="14100"/>
          <ac:spMkLst>
            <pc:docMk/>
            <pc:sldMk cId="1138949312" sldId="513"/>
            <ac:spMk id="25" creationId="{EAA8E2EC-4861-7EAA-DC8B-59FFBF253D80}"/>
          </ac:spMkLst>
        </pc:spChg>
        <pc:picChg chg="add del mod">
          <ac:chgData name="Pheeraphat Soroschokchai" userId="ee84343de002f251" providerId="LiveId" clId="{F923BAE3-02EF-49C4-8B6F-D3003745EA49}" dt="2023-05-14T03:07:17.564" v="6066"/>
          <ac:picMkLst>
            <pc:docMk/>
            <pc:sldMk cId="1138949312" sldId="513"/>
            <ac:picMk id="26" creationId="{D00B4155-B9B2-84ED-D841-78B3588402F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970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395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FC7D2-309F-4B1D-AF63-DB3D4B54485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9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5179CA7-9140-42F7-B69D-8DFE3EB0285E}"/>
              </a:ext>
            </a:extLst>
          </p:cNvPr>
          <p:cNvSpPr/>
          <p:nvPr userDrawn="1"/>
        </p:nvSpPr>
        <p:spPr>
          <a:xfrm>
            <a:off x="5384799" y="1302657"/>
            <a:ext cx="5994401" cy="4252686"/>
          </a:xfrm>
          <a:prstGeom prst="rect">
            <a:avLst/>
          </a:prstGeom>
          <a:noFill/>
          <a:ln w="76200" cap="flat">
            <a:solidFill>
              <a:srgbClr val="FFA70C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5BF200-7AC9-4CB2-85CE-FAD1C80C42BF}"/>
              </a:ext>
            </a:extLst>
          </p:cNvPr>
          <p:cNvSpPr/>
          <p:nvPr userDrawn="1"/>
        </p:nvSpPr>
        <p:spPr>
          <a:xfrm>
            <a:off x="333828" y="0"/>
            <a:ext cx="478971" cy="1814286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97AA734-3ABE-4651-B1A3-ACCA92BF2650}"/>
              </a:ext>
            </a:extLst>
          </p:cNvPr>
          <p:cNvSpPr/>
          <p:nvPr userDrawn="1"/>
        </p:nvSpPr>
        <p:spPr>
          <a:xfrm>
            <a:off x="11379199" y="4325256"/>
            <a:ext cx="813600" cy="8136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39288B9-2FBC-48E4-8A93-1F8547F94A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801" y="-1"/>
            <a:ext cx="4122056" cy="5555343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C6AB89CE-EF0F-43FB-A291-C1C3757CE3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E79EBC4-D4DB-4782-9B3C-298AD146E704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77D5C299-DB65-467D-A8E7-4E562BC5FC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1501" y="571500"/>
            <a:ext cx="11048998" cy="22733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033DE-9B81-4E2A-B74E-E23BB4EB3B4C}"/>
              </a:ext>
            </a:extLst>
          </p:cNvPr>
          <p:cNvSpPr/>
          <p:nvPr userDrawn="1"/>
        </p:nvSpPr>
        <p:spPr>
          <a:xfrm>
            <a:off x="0" y="370205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6359C2-AB09-47A3-A0B8-6D152F9B707D}"/>
              </a:ext>
            </a:extLst>
          </p:cNvPr>
          <p:cNvSpPr>
            <a:spLocks/>
          </p:cNvSpPr>
          <p:nvPr userDrawn="1"/>
        </p:nvSpPr>
        <p:spPr>
          <a:xfrm>
            <a:off x="11620499" y="5274000"/>
            <a:ext cx="285952" cy="1584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F39C18E9-D9F2-4B5B-BD4B-7410C05AD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5"/>
            <a:extLst>
              <a:ext uri="{FF2B5EF4-FFF2-40B4-BE49-F238E27FC236}">
                <a16:creationId xmlns:a16="http://schemas.microsoft.com/office/drawing/2014/main" id="{31E140B7-2E90-4613-BBB4-1A0E59574DA9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1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11BA7AE-8FB1-4D6E-A4FA-DE402525C134}"/>
              </a:ext>
            </a:extLst>
          </p:cNvPr>
          <p:cNvSpPr/>
          <p:nvPr userDrawn="1"/>
        </p:nvSpPr>
        <p:spPr>
          <a:xfrm>
            <a:off x="0" y="57150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9" name="그림 개체 틀 12">
            <a:extLst>
              <a:ext uri="{FF2B5EF4-FFF2-40B4-BE49-F238E27FC236}">
                <a16:creationId xmlns:a16="http://schemas.microsoft.com/office/drawing/2014/main" id="{EF18E8DF-973E-43A7-8ACB-E312366F83E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53324" y="3742485"/>
            <a:ext cx="323469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0" name="그림 개체 틀 12">
            <a:extLst>
              <a:ext uri="{FF2B5EF4-FFF2-40B4-BE49-F238E27FC236}">
                <a16:creationId xmlns:a16="http://schemas.microsoft.com/office/drawing/2014/main" id="{B9C8F419-573E-4D37-8249-055907335C9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53324" y="1608885"/>
            <a:ext cx="323469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1" name="그림 개체 틀 12">
            <a:extLst>
              <a:ext uri="{FF2B5EF4-FFF2-40B4-BE49-F238E27FC236}">
                <a16:creationId xmlns:a16="http://schemas.microsoft.com/office/drawing/2014/main" id="{96B97F7C-9929-4598-938E-F18A41878C6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69624" y="3742485"/>
            <a:ext cx="323469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12" name="그림 개체 틀 12">
            <a:extLst>
              <a:ext uri="{FF2B5EF4-FFF2-40B4-BE49-F238E27FC236}">
                <a16:creationId xmlns:a16="http://schemas.microsoft.com/office/drawing/2014/main" id="{8627A525-9C1E-4D26-9578-0504DC5398E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469624" y="1608885"/>
            <a:ext cx="3234696" cy="19470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5" name="Graphic 3">
            <a:hlinkClick r:id="rId2"/>
            <a:extLst>
              <a:ext uri="{FF2B5EF4-FFF2-40B4-BE49-F238E27FC236}">
                <a16:creationId xmlns:a16="http://schemas.microsoft.com/office/drawing/2014/main" id="{28ED9616-85DC-450F-99C9-645005B78C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6" name="TextBox 15">
            <a:hlinkClick r:id="rId5"/>
            <a:extLst>
              <a:ext uri="{FF2B5EF4-FFF2-40B4-BE49-F238E27FC236}">
                <a16:creationId xmlns:a16="http://schemas.microsoft.com/office/drawing/2014/main" id="{4A17B189-1188-4A65-B332-8DEDC9FBA6BD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94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D6BFFC-11EC-4855-8570-43977BF28D83}"/>
              </a:ext>
            </a:extLst>
          </p:cNvPr>
          <p:cNvSpPr/>
          <p:nvPr userDrawn="1"/>
        </p:nvSpPr>
        <p:spPr>
          <a:xfrm>
            <a:off x="0" y="57150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3DA939-E90C-4C18-AA81-B728922DEE9F}"/>
              </a:ext>
            </a:extLst>
          </p:cNvPr>
          <p:cNvSpPr>
            <a:spLocks/>
          </p:cNvSpPr>
          <p:nvPr userDrawn="1"/>
        </p:nvSpPr>
        <p:spPr>
          <a:xfrm>
            <a:off x="11620499" y="5274000"/>
            <a:ext cx="108000" cy="1584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283979B9-03DD-4CF3-89C2-7FEA139761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E388DC2-82E1-43AC-961F-58CE7AE0B237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897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A075D26-F247-4ADF-ADC2-1EDE8660D86B}"/>
              </a:ext>
            </a:extLst>
          </p:cNvPr>
          <p:cNvSpPr/>
          <p:nvPr userDrawn="1"/>
        </p:nvSpPr>
        <p:spPr>
          <a:xfrm>
            <a:off x="6096000" y="571500"/>
            <a:ext cx="5524500" cy="5715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F4429C-4ED1-454B-B75A-2455D6A026DF}"/>
              </a:ext>
            </a:extLst>
          </p:cNvPr>
          <p:cNvSpPr/>
          <p:nvPr userDrawn="1"/>
        </p:nvSpPr>
        <p:spPr>
          <a:xfrm>
            <a:off x="0" y="57150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3E7C85A0-2855-44C9-B8FF-8E1602352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38785216-7E81-444A-A802-9FD468C7D7BE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291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074EF-2CFE-4B1B-A1B4-1B9EEC61D478}"/>
              </a:ext>
            </a:extLst>
          </p:cNvPr>
          <p:cNvSpPr/>
          <p:nvPr userDrawn="1"/>
        </p:nvSpPr>
        <p:spPr>
          <a:xfrm>
            <a:off x="9201752" y="1"/>
            <a:ext cx="2990248" cy="6858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CB05FE-28D0-4BE0-8ABE-8532542360F1}"/>
              </a:ext>
            </a:extLst>
          </p:cNvPr>
          <p:cNvSpPr/>
          <p:nvPr userDrawn="1"/>
        </p:nvSpPr>
        <p:spPr>
          <a:xfrm>
            <a:off x="0" y="57150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A0346C-D03C-4CEE-B9BD-D91F9AF44C4E}"/>
              </a:ext>
            </a:extLst>
          </p:cNvPr>
          <p:cNvSpPr>
            <a:spLocks/>
          </p:cNvSpPr>
          <p:nvPr userDrawn="1"/>
        </p:nvSpPr>
        <p:spPr>
          <a:xfrm>
            <a:off x="11620498" y="5274000"/>
            <a:ext cx="343703" cy="1584000"/>
          </a:xfrm>
          <a:prstGeom prst="rect">
            <a:avLst/>
          </a:prstGeom>
          <a:solidFill>
            <a:srgbClr val="FAF6F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B3DD9C0-C55F-441E-819F-84F4E7A113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85125" y="815975"/>
            <a:ext cx="2454276" cy="5370289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4" name="Graphic 3">
            <a:hlinkClick r:id="rId2"/>
            <a:extLst>
              <a:ext uri="{FF2B5EF4-FFF2-40B4-BE49-F238E27FC236}">
                <a16:creationId xmlns:a16="http://schemas.microsoft.com/office/drawing/2014/main" id="{652E4ADB-7F72-4020-91FF-52C9E283FB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5" name="TextBox 14">
            <a:hlinkClick r:id="rId5"/>
            <a:extLst>
              <a:ext uri="{FF2B5EF4-FFF2-40B4-BE49-F238E27FC236}">
                <a16:creationId xmlns:a16="http://schemas.microsoft.com/office/drawing/2014/main" id="{9ABF9ECF-DCC4-4E03-8895-2D1066E3FCE4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17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244737-9D46-4ECF-B37F-7E2D956CAF9F}"/>
              </a:ext>
            </a:extLst>
          </p:cNvPr>
          <p:cNvSpPr/>
          <p:nvPr userDrawn="1"/>
        </p:nvSpPr>
        <p:spPr>
          <a:xfrm>
            <a:off x="9066998" y="1"/>
            <a:ext cx="3125002" cy="6858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C4E86D-9631-41D9-9117-E16D5D0C80FD}"/>
              </a:ext>
            </a:extLst>
          </p:cNvPr>
          <p:cNvSpPr/>
          <p:nvPr userDrawn="1"/>
        </p:nvSpPr>
        <p:spPr>
          <a:xfrm>
            <a:off x="0" y="57150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1C57F1-2C30-4108-A0DB-5DFAFF37533F}"/>
              </a:ext>
            </a:extLst>
          </p:cNvPr>
          <p:cNvSpPr>
            <a:spLocks/>
          </p:cNvSpPr>
          <p:nvPr userDrawn="1"/>
        </p:nvSpPr>
        <p:spPr>
          <a:xfrm>
            <a:off x="11620498" y="5274000"/>
            <a:ext cx="343703" cy="1584000"/>
          </a:xfrm>
          <a:prstGeom prst="rect">
            <a:avLst/>
          </a:prstGeom>
          <a:solidFill>
            <a:srgbClr val="FAF6F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E894259-35C5-4D99-8B85-79D418948E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A0582D1E-E7FD-47B1-BF53-3E06E7312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77C6EEB0-45EB-4BB5-BA14-7CA0D64C08E0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67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33678C-2F59-4F3A-A763-EC14F912180F}"/>
              </a:ext>
            </a:extLst>
          </p:cNvPr>
          <p:cNvSpPr/>
          <p:nvPr userDrawn="1"/>
        </p:nvSpPr>
        <p:spPr>
          <a:xfrm>
            <a:off x="7960093" y="1"/>
            <a:ext cx="4231907" cy="6858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AE719-4393-4D0C-803A-7DFAC327745C}"/>
              </a:ext>
            </a:extLst>
          </p:cNvPr>
          <p:cNvSpPr/>
          <p:nvPr userDrawn="1"/>
        </p:nvSpPr>
        <p:spPr>
          <a:xfrm>
            <a:off x="0" y="57150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70B7FD-63EC-47C2-B2FD-C274B84BB6D2}"/>
              </a:ext>
            </a:extLst>
          </p:cNvPr>
          <p:cNvSpPr>
            <a:spLocks/>
          </p:cNvSpPr>
          <p:nvPr userDrawn="1"/>
        </p:nvSpPr>
        <p:spPr>
          <a:xfrm>
            <a:off x="11620498" y="5274000"/>
            <a:ext cx="343703" cy="1584000"/>
          </a:xfrm>
          <a:prstGeom prst="rect">
            <a:avLst/>
          </a:prstGeom>
          <a:solidFill>
            <a:srgbClr val="FAF6F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/>
          </a:p>
        </p:txBody>
      </p:sp>
      <p:sp>
        <p:nvSpPr>
          <p:cNvPr id="12" name="그림 개체 틀 8">
            <a:extLst>
              <a:ext uri="{FF2B5EF4-FFF2-40B4-BE49-F238E27FC236}">
                <a16:creationId xmlns:a16="http://schemas.microsoft.com/office/drawing/2014/main" id="{E4B7DD40-3008-4404-BD24-FE851BDDEC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67468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lIns="72000" tIns="1188000" rIns="72000" bIns="36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15FD0D6E-E806-4532-A023-EB5D35CD21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5"/>
            <a:extLst>
              <a:ext uri="{FF2B5EF4-FFF2-40B4-BE49-F238E27FC236}">
                <a16:creationId xmlns:a16="http://schemas.microsoft.com/office/drawing/2014/main" id="{097B01A0-96AA-4D3B-AF29-2AF973FAE936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262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25DA7EE2-538C-44F6-83CF-913643AC1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90FA1E6F-5304-4727-8F1D-4CEDE771CF9A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A97DDD29-B11E-4CDA-8EDA-A4CFECA0F1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7A9E460F-F9FF-43C5-8B8D-0E0D34ADAC55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F1C64-11B4-4BF3-80D2-FB7A748E507B}"/>
              </a:ext>
            </a:extLst>
          </p:cNvPr>
          <p:cNvSpPr/>
          <p:nvPr userDrawn="1"/>
        </p:nvSpPr>
        <p:spPr>
          <a:xfrm>
            <a:off x="0" y="1769003"/>
            <a:ext cx="12192000" cy="20162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DCBDD0C-978C-441A-8A84-4FE18A8E2B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57665" y="178423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36F3AA16-D2C9-41FF-9313-DFC817FED82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48384" y="176900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659A8A1-6F1A-43BB-91F5-4433374CA2D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448801" y="176900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8" name="그룹 2">
            <a:extLst>
              <a:ext uri="{FF2B5EF4-FFF2-40B4-BE49-F238E27FC236}">
                <a16:creationId xmlns:a16="http://schemas.microsoft.com/office/drawing/2014/main" id="{F9F9C4BE-4127-491E-AD06-B571F2899601}"/>
              </a:ext>
            </a:extLst>
          </p:cNvPr>
          <p:cNvGrpSpPr/>
          <p:nvPr userDrawn="1"/>
        </p:nvGrpSpPr>
        <p:grpSpPr>
          <a:xfrm>
            <a:off x="4446037" y="3353179"/>
            <a:ext cx="1852059" cy="936104"/>
            <a:chOff x="4446036" y="3296029"/>
            <a:chExt cx="1852059" cy="93610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2DAACA-3099-4267-B512-DE6B45C44261}"/>
                </a:ext>
              </a:extLst>
            </p:cNvPr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BC61A72-12CF-4AA0-B067-883300EE79EC}"/>
                </a:ext>
              </a:extLst>
            </p:cNvPr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1" name="그룹 3">
            <a:extLst>
              <a:ext uri="{FF2B5EF4-FFF2-40B4-BE49-F238E27FC236}">
                <a16:creationId xmlns:a16="http://schemas.microsoft.com/office/drawing/2014/main" id="{DB4D1F76-822E-4D27-B463-0A94C221A185}"/>
              </a:ext>
            </a:extLst>
          </p:cNvPr>
          <p:cNvGrpSpPr/>
          <p:nvPr userDrawn="1"/>
        </p:nvGrpSpPr>
        <p:grpSpPr>
          <a:xfrm>
            <a:off x="6946453" y="3360794"/>
            <a:ext cx="1852059" cy="936104"/>
            <a:chOff x="7046603" y="3303644"/>
            <a:chExt cx="1852059" cy="93610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DEFD703-B825-40AB-8F0F-F5A5BB69E8E5}"/>
                </a:ext>
              </a:extLst>
            </p:cNvPr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C8EAC5-1521-446D-899D-6DE5D9EECD18}"/>
                </a:ext>
              </a:extLst>
            </p:cNvPr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14" name="그룹 4">
            <a:extLst>
              <a:ext uri="{FF2B5EF4-FFF2-40B4-BE49-F238E27FC236}">
                <a16:creationId xmlns:a16="http://schemas.microsoft.com/office/drawing/2014/main" id="{2EE7565E-128F-4F5A-B84B-E90BC0713E04}"/>
              </a:ext>
            </a:extLst>
          </p:cNvPr>
          <p:cNvGrpSpPr/>
          <p:nvPr userDrawn="1"/>
        </p:nvGrpSpPr>
        <p:grpSpPr>
          <a:xfrm>
            <a:off x="9446870" y="3368409"/>
            <a:ext cx="1852059" cy="936104"/>
            <a:chOff x="9446869" y="3311259"/>
            <a:chExt cx="1852059" cy="93610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575A66-DB4E-445B-8905-1ABCA176A908}"/>
                </a:ext>
              </a:extLst>
            </p:cNvPr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7CD808-E09F-4413-BA08-E3ECE2690A53}"/>
                </a:ext>
              </a:extLst>
            </p:cNvPr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5C30B4F-D15E-4717-AE34-4B033E12A14E}"/>
              </a:ext>
            </a:extLst>
          </p:cNvPr>
          <p:cNvSpPr/>
          <p:nvPr userDrawn="1"/>
        </p:nvSpPr>
        <p:spPr>
          <a:xfrm>
            <a:off x="0" y="157202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757540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0602687-CF4D-4607-BAC1-C1782CF22C96}"/>
              </a:ext>
            </a:extLst>
          </p:cNvPr>
          <p:cNvSpPr/>
          <p:nvPr userDrawn="1"/>
        </p:nvSpPr>
        <p:spPr>
          <a:xfrm>
            <a:off x="624115" y="624114"/>
            <a:ext cx="3672114" cy="1872342"/>
          </a:xfrm>
          <a:prstGeom prst="rect">
            <a:avLst/>
          </a:prstGeom>
          <a:noFill/>
          <a:ln w="76200" cap="flat">
            <a:solidFill>
              <a:srgbClr val="FFA70C"/>
            </a:solidFill>
            <a:prstDash val="solid"/>
            <a:miter/>
          </a:ln>
        </p:spPr>
        <p:txBody>
          <a:bodyPr rtlCol="0" anchor="ctr"/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BBD56F-5C9D-4214-8714-4284426C4E76}"/>
              </a:ext>
            </a:extLst>
          </p:cNvPr>
          <p:cNvSpPr/>
          <p:nvPr userDrawn="1"/>
        </p:nvSpPr>
        <p:spPr>
          <a:xfrm>
            <a:off x="0" y="1248228"/>
            <a:ext cx="624114" cy="624114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C1D8FA-B7E6-4868-97D2-4465F6BF9051}"/>
              </a:ext>
            </a:extLst>
          </p:cNvPr>
          <p:cNvSpPr/>
          <p:nvPr userDrawn="1"/>
        </p:nvSpPr>
        <p:spPr>
          <a:xfrm>
            <a:off x="11379199" y="5043714"/>
            <a:ext cx="411748" cy="1814286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F3810B3F-0B47-4F13-9874-40F29E07E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B633F07B-7807-4013-A084-BC40189A81C9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27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49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430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FE09A28-1FA3-0488-B577-1DB1BB3FB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43889CE-3049-9156-CA3D-A34DE847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41CF56C-91BC-30FC-0FA9-B6404C6A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0207C4-1E6A-4F60-A214-4A62C4AE40E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494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B1BE8D7-4D09-4F29-8B04-B6BE0FCBA782}"/>
              </a:ext>
            </a:extLst>
          </p:cNvPr>
          <p:cNvSpPr/>
          <p:nvPr userDrawn="1"/>
        </p:nvSpPr>
        <p:spPr>
          <a:xfrm>
            <a:off x="3098799" y="1302657"/>
            <a:ext cx="5994401" cy="4252686"/>
          </a:xfrm>
          <a:prstGeom prst="rect">
            <a:avLst/>
          </a:prstGeom>
          <a:noFill/>
          <a:ln w="76200" cap="flat">
            <a:solidFill>
              <a:srgbClr val="FFA70C"/>
            </a:solidFill>
            <a:prstDash val="solid"/>
            <a:miter/>
          </a:ln>
        </p:spPr>
        <p:txBody>
          <a:bodyPr rtlCol="0" anchor="ctr"/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D8C212-094A-4C20-A14F-12F3D6D07C57}"/>
              </a:ext>
            </a:extLst>
          </p:cNvPr>
          <p:cNvSpPr/>
          <p:nvPr userDrawn="1"/>
        </p:nvSpPr>
        <p:spPr>
          <a:xfrm rot="5400000">
            <a:off x="10416864" y="3422506"/>
            <a:ext cx="451471" cy="30988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469DE3D-93B5-4E58-9EC8-5246C7338E56}"/>
              </a:ext>
            </a:extLst>
          </p:cNvPr>
          <p:cNvSpPr/>
          <p:nvPr userDrawn="1"/>
        </p:nvSpPr>
        <p:spPr>
          <a:xfrm>
            <a:off x="406800" y="0"/>
            <a:ext cx="813600" cy="8136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E7159993-4105-4443-9A08-A7097F6B9F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7B71C81F-F171-4FC9-8B83-4F9DD6010CC2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170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F78D23-8AF7-4C36-A833-381F1C9C7C1A}"/>
              </a:ext>
            </a:extLst>
          </p:cNvPr>
          <p:cNvSpPr/>
          <p:nvPr userDrawn="1"/>
        </p:nvSpPr>
        <p:spPr>
          <a:xfrm>
            <a:off x="625642" y="0"/>
            <a:ext cx="404873" cy="2052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8A0D4B-E46F-479F-936C-4899AFB2F059}"/>
              </a:ext>
            </a:extLst>
          </p:cNvPr>
          <p:cNvSpPr/>
          <p:nvPr userDrawn="1"/>
        </p:nvSpPr>
        <p:spPr>
          <a:xfrm>
            <a:off x="10778671" y="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3F5C2053-6C5A-490A-B2A6-693ACB5FE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E893E567-D155-4B6E-B747-86F31320FB03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95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212D417-3D84-42CA-8AB6-923BE79598FB}"/>
              </a:ext>
            </a:extLst>
          </p:cNvPr>
          <p:cNvSpPr>
            <a:spLocks/>
          </p:cNvSpPr>
          <p:nvPr userDrawn="1"/>
        </p:nvSpPr>
        <p:spPr>
          <a:xfrm>
            <a:off x="500514" y="0"/>
            <a:ext cx="449315" cy="1584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62A919-E0F5-40BA-9194-584E24515F8C}"/>
              </a:ext>
            </a:extLst>
          </p:cNvPr>
          <p:cNvSpPr/>
          <p:nvPr userDrawn="1"/>
        </p:nvSpPr>
        <p:spPr>
          <a:xfrm>
            <a:off x="11620500" y="314325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28545E4B-DB35-4A08-9101-442510B7C4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98444" y="-1"/>
            <a:ext cx="4122056" cy="6286501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7ABDAEB8-61A4-4571-A25C-74FB8C2CB6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67BD2128-C041-4CDD-8530-238B90A6B9E8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211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DF3B333-D260-4BF8-A46A-FEC593CFA101}"/>
              </a:ext>
            </a:extLst>
          </p:cNvPr>
          <p:cNvSpPr/>
          <p:nvPr userDrawn="1"/>
        </p:nvSpPr>
        <p:spPr>
          <a:xfrm>
            <a:off x="769255" y="762000"/>
            <a:ext cx="5994401" cy="5334000"/>
          </a:xfrm>
          <a:prstGeom prst="rect">
            <a:avLst/>
          </a:prstGeom>
          <a:noFill/>
          <a:ln w="76200" cap="flat">
            <a:solidFill>
              <a:srgbClr val="FFA70C"/>
            </a:solidFill>
            <a:prstDash val="solid"/>
            <a:miter/>
          </a:ln>
        </p:spPr>
        <p:txBody>
          <a:bodyPr rtlCol="0" anchor="ctr"/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936C09-006F-4163-8309-753CA761DF9A}"/>
              </a:ext>
            </a:extLst>
          </p:cNvPr>
          <p:cNvSpPr/>
          <p:nvPr userDrawn="1"/>
        </p:nvSpPr>
        <p:spPr>
          <a:xfrm>
            <a:off x="0" y="4325256"/>
            <a:ext cx="769255" cy="8136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56FAAAB-95C8-4DFE-9569-95347BE6A9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00689" y="762000"/>
            <a:ext cx="4122056" cy="5334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A4AAA3D0-54CC-4DA7-BA13-86C1ADEF77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6323D043-B3B7-4B30-B522-0C2522A9CD73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84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19DA71B-4717-4C8A-A173-9C9E7E95CBA1}"/>
              </a:ext>
            </a:extLst>
          </p:cNvPr>
          <p:cNvSpPr/>
          <p:nvPr userDrawn="1"/>
        </p:nvSpPr>
        <p:spPr>
          <a:xfrm>
            <a:off x="11378400" y="4325256"/>
            <a:ext cx="813600" cy="8136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22DC19E3-ED74-499C-B067-C100D1655C3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35900" y="0"/>
            <a:ext cx="3542500" cy="4673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A1A7F801-B1C6-40D0-A5DD-DD4BCD1533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35900" y="4787900"/>
            <a:ext cx="3542500" cy="20701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11" name="Graphic 3">
            <a:hlinkClick r:id="rId2"/>
            <a:extLst>
              <a:ext uri="{FF2B5EF4-FFF2-40B4-BE49-F238E27FC236}">
                <a16:creationId xmlns:a16="http://schemas.microsoft.com/office/drawing/2014/main" id="{38ED92C1-B7A2-48DF-AC5A-1D1E06D05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5"/>
            <a:extLst>
              <a:ext uri="{FF2B5EF4-FFF2-40B4-BE49-F238E27FC236}">
                <a16:creationId xmlns:a16="http://schemas.microsoft.com/office/drawing/2014/main" id="{36590F90-4B28-4A3D-BB4F-6A761567E29E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758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BDFF79A-CF1B-4982-88DC-53A49EAAE28A}"/>
              </a:ext>
            </a:extLst>
          </p:cNvPr>
          <p:cNvSpPr>
            <a:spLocks/>
          </p:cNvSpPr>
          <p:nvPr userDrawn="1"/>
        </p:nvSpPr>
        <p:spPr>
          <a:xfrm>
            <a:off x="571500" y="0"/>
            <a:ext cx="108000" cy="1584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8C6BBA-3A40-4F19-AA20-C36A8816F64B}"/>
              </a:ext>
            </a:extLst>
          </p:cNvPr>
          <p:cNvSpPr/>
          <p:nvPr userDrawn="1"/>
        </p:nvSpPr>
        <p:spPr>
          <a:xfrm>
            <a:off x="11620500" y="571500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pic>
        <p:nvPicPr>
          <p:cNvPr id="10" name="Graphic 3">
            <a:hlinkClick r:id="rId2"/>
            <a:extLst>
              <a:ext uri="{FF2B5EF4-FFF2-40B4-BE49-F238E27FC236}">
                <a16:creationId xmlns:a16="http://schemas.microsoft.com/office/drawing/2014/main" id="{61DAB185-79E4-4F0C-A520-800D7AF09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806428B6-CEEA-4580-AA72-43EDB01AA729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149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69E5F51D-6BAB-49AA-BADF-0B484D9BA1F7}"/>
              </a:ext>
            </a:extLst>
          </p:cNvPr>
          <p:cNvSpPr/>
          <p:nvPr userDrawn="1"/>
        </p:nvSpPr>
        <p:spPr>
          <a:xfrm>
            <a:off x="0" y="571500"/>
            <a:ext cx="571500" cy="5715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2000">
              <a:latin typeface="+mj-lt"/>
            </a:endParaRPr>
          </a:p>
        </p:txBody>
      </p:sp>
      <p:sp>
        <p:nvSpPr>
          <p:cNvPr id="10" name="그림 개체 틀 4">
            <a:extLst>
              <a:ext uri="{FF2B5EF4-FFF2-40B4-BE49-F238E27FC236}">
                <a16:creationId xmlns:a16="http://schemas.microsoft.com/office/drawing/2014/main" id="{2305C180-7D3A-4DB5-A453-9D28DCD8361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1500" y="571500"/>
            <a:ext cx="5608319" cy="5715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/>
              <a:t>Click icon to add picture</a:t>
            </a:r>
            <a:endParaRPr lang="ko-KR" altLang="en-US"/>
          </a:p>
        </p:txBody>
      </p:sp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2F88FB8-3E56-4CA1-ACD7-81C564C86A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771192" y="688347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059E0309-C282-49C0-81DC-682F759DF682}"/>
              </a:ext>
            </a:extLst>
          </p:cNvPr>
          <p:cNvSpPr txBox="1"/>
          <p:nvPr userDrawn="1"/>
        </p:nvSpPr>
        <p:spPr>
          <a:xfrm>
            <a:off x="4181605" y="69103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26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79" r:id="rId17"/>
    <p:sldLayoutId id="2147483664" r:id="rId18"/>
    <p:sldLayoutId id="2147483696" r:id="rId19"/>
    <p:sldLayoutId id="2147483697" r:id="rId20"/>
    <p:sldLayoutId id="2147483698" r:id="rId21"/>
    <p:sldLayoutId id="2147483699" r:id="rId2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jpeg"/><Relationship Id="rId7" Type="http://schemas.openxmlformats.org/officeDocument/2006/relationships/image" Target="../media/image55.sv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55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C00BD4-CC48-D525-3EA0-F377969AACAB}"/>
              </a:ext>
            </a:extLst>
          </p:cNvPr>
          <p:cNvGrpSpPr/>
          <p:nvPr/>
        </p:nvGrpSpPr>
        <p:grpSpPr>
          <a:xfrm>
            <a:off x="0" y="-2"/>
            <a:ext cx="12192000" cy="6858002"/>
            <a:chOff x="0" y="-2"/>
            <a:chExt cx="12192000" cy="6858002"/>
          </a:xfrm>
        </p:grpSpPr>
        <p:pic>
          <p:nvPicPr>
            <p:cNvPr id="17" name="Picture 2" descr="City Wallpapers: Free HD Download [500+ HQ] | Unsplash">
              <a:extLst>
                <a:ext uri="{FF2B5EF4-FFF2-40B4-BE49-F238E27FC236}">
                  <a16:creationId xmlns:a16="http://schemas.microsoft.com/office/drawing/2014/main" id="{85049928-ECBB-E9D7-324A-8610C84939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37"/>
            <a:stretch/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66A881-67EE-8553-85CF-116B986B407A}"/>
                </a:ext>
              </a:extLst>
            </p:cNvPr>
            <p:cNvSpPr/>
            <p:nvPr/>
          </p:nvSpPr>
          <p:spPr>
            <a:xfrm>
              <a:off x="0" y="-2"/>
              <a:ext cx="12192000" cy="6858000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noFill/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89267A-E4CA-1F6F-0AE3-C4146844B1A6}"/>
              </a:ext>
            </a:extLst>
          </p:cNvPr>
          <p:cNvSpPr txBox="1"/>
          <p:nvPr/>
        </p:nvSpPr>
        <p:spPr>
          <a:xfrm>
            <a:off x="477520" y="1905506"/>
            <a:ext cx="112369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Gold Trading</a:t>
            </a:r>
            <a:r>
              <a:rPr lang="th-TH" altLang="ko-KR" sz="96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96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Brokerage</a:t>
            </a:r>
            <a:endParaRPr lang="ko-KR" altLang="en-US" sz="960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450363-FFCD-683F-0A3A-12726540EB39}"/>
              </a:ext>
            </a:extLst>
          </p:cNvPr>
          <p:cNvGrpSpPr/>
          <p:nvPr/>
        </p:nvGrpSpPr>
        <p:grpSpPr>
          <a:xfrm>
            <a:off x="-6689227" y="2321560"/>
            <a:ext cx="6478312" cy="2258661"/>
            <a:chOff x="-3891027" y="2427512"/>
            <a:chExt cx="5904272" cy="195598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04FC811-5F7F-814A-71BD-5BF764C2D850}"/>
                </a:ext>
              </a:extLst>
            </p:cNvPr>
            <p:cNvSpPr/>
            <p:nvPr/>
          </p:nvSpPr>
          <p:spPr>
            <a:xfrm flipH="1">
              <a:off x="343342" y="3607969"/>
              <a:ext cx="834042" cy="775532"/>
            </a:xfrm>
            <a:custGeom>
              <a:avLst/>
              <a:gdLst>
                <a:gd name="connsiteX0" fmla="*/ 417021 w 834042"/>
                <a:gd name="connsiteY0" fmla="*/ 0 h 775532"/>
                <a:gd name="connsiteX1" fmla="*/ 0 w 834042"/>
                <a:gd name="connsiteY1" fmla="*/ 387766 h 775532"/>
                <a:gd name="connsiteX2" fmla="*/ 417021 w 834042"/>
                <a:gd name="connsiteY2" fmla="*/ 775533 h 775532"/>
                <a:gd name="connsiteX3" fmla="*/ 834042 w 834042"/>
                <a:gd name="connsiteY3" fmla="*/ 387766 h 775532"/>
                <a:gd name="connsiteX4" fmla="*/ 417021 w 834042"/>
                <a:gd name="connsiteY4" fmla="*/ 0 h 77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042" h="775532">
                  <a:moveTo>
                    <a:pt x="417021" y="0"/>
                  </a:moveTo>
                  <a:cubicBezTo>
                    <a:pt x="186704" y="0"/>
                    <a:pt x="0" y="173606"/>
                    <a:pt x="0" y="387766"/>
                  </a:cubicBezTo>
                  <a:cubicBezTo>
                    <a:pt x="0" y="601927"/>
                    <a:pt x="186704" y="775533"/>
                    <a:pt x="417021" y="775533"/>
                  </a:cubicBezTo>
                  <a:cubicBezTo>
                    <a:pt x="647339" y="775533"/>
                    <a:pt x="834042" y="601927"/>
                    <a:pt x="834042" y="387766"/>
                  </a:cubicBezTo>
                  <a:cubicBezTo>
                    <a:pt x="834042" y="173606"/>
                    <a:pt x="647339" y="0"/>
                    <a:pt x="4170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409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40B347-8C0E-A44B-EA48-BBA66678DD4E}"/>
                </a:ext>
              </a:extLst>
            </p:cNvPr>
            <p:cNvSpPr/>
            <p:nvPr/>
          </p:nvSpPr>
          <p:spPr>
            <a:xfrm flipH="1">
              <a:off x="-3891027" y="2427512"/>
              <a:ext cx="5904272" cy="1740271"/>
            </a:xfrm>
            <a:custGeom>
              <a:avLst/>
              <a:gdLst>
                <a:gd name="connsiteX0" fmla="*/ 5821638 w 5904272"/>
                <a:gd name="connsiteY0" fmla="*/ 1194297 h 1740271"/>
                <a:gd name="connsiteX1" fmla="*/ 5740608 w 5904272"/>
                <a:gd name="connsiteY1" fmla="*/ 1128675 h 1740271"/>
                <a:gd name="connsiteX2" fmla="*/ 5326859 w 5904272"/>
                <a:gd name="connsiteY2" fmla="*/ 796448 h 1740271"/>
                <a:gd name="connsiteX3" fmla="*/ 4172031 w 5904272"/>
                <a:gd name="connsiteY3" fmla="*/ 547204 h 1740271"/>
                <a:gd name="connsiteX4" fmla="*/ 3068529 w 5904272"/>
                <a:gd name="connsiteY4" fmla="*/ 7672 h 1740271"/>
                <a:gd name="connsiteX5" fmla="*/ 2945989 w 5904272"/>
                <a:gd name="connsiteY5" fmla="*/ 37500 h 1740271"/>
                <a:gd name="connsiteX6" fmla="*/ 2968341 w 5904272"/>
                <a:gd name="connsiteY6" fmla="*/ 174376 h 1740271"/>
                <a:gd name="connsiteX7" fmla="*/ 2984098 w 5904272"/>
                <a:gd name="connsiteY7" fmla="*/ 183300 h 1740271"/>
                <a:gd name="connsiteX8" fmla="*/ 3466303 w 5904272"/>
                <a:gd name="connsiteY8" fmla="*/ 464580 h 1740271"/>
                <a:gd name="connsiteX9" fmla="*/ 3335230 w 5904272"/>
                <a:gd name="connsiteY9" fmla="*/ 464580 h 1740271"/>
                <a:gd name="connsiteX10" fmla="*/ 3209674 w 5904272"/>
                <a:gd name="connsiteY10" fmla="*/ 581328 h 1740271"/>
                <a:gd name="connsiteX11" fmla="*/ 2468211 w 5904272"/>
                <a:gd name="connsiteY11" fmla="*/ 581328 h 1740271"/>
                <a:gd name="connsiteX12" fmla="*/ 2423301 w 5904272"/>
                <a:gd name="connsiteY12" fmla="*/ 577331 h 1740271"/>
                <a:gd name="connsiteX13" fmla="*/ 2375632 w 5904272"/>
                <a:gd name="connsiteY13" fmla="*/ 568680 h 1740271"/>
                <a:gd name="connsiteX14" fmla="*/ 2375632 w 5904272"/>
                <a:gd name="connsiteY14" fmla="*/ 351650 h 1740271"/>
                <a:gd name="connsiteX15" fmla="*/ 2268874 w 5904272"/>
                <a:gd name="connsiteY15" fmla="*/ 227565 h 1740271"/>
                <a:gd name="connsiteX16" fmla="*/ 2120826 w 5904272"/>
                <a:gd name="connsiteY16" fmla="*/ 325139 h 1740271"/>
                <a:gd name="connsiteX17" fmla="*/ 2119003 w 5904272"/>
                <a:gd name="connsiteY17" fmla="*/ 345267 h 1740271"/>
                <a:gd name="connsiteX18" fmla="*/ 2119003 w 5904272"/>
                <a:gd name="connsiteY18" fmla="*/ 522447 h 1740271"/>
                <a:gd name="connsiteX19" fmla="*/ 1798218 w 5904272"/>
                <a:gd name="connsiteY19" fmla="*/ 464580 h 1740271"/>
                <a:gd name="connsiteX20" fmla="*/ 1493151 w 5904272"/>
                <a:gd name="connsiteY20" fmla="*/ 417273 h 1740271"/>
                <a:gd name="connsiteX21" fmla="*/ 1262185 w 5904272"/>
                <a:gd name="connsiteY21" fmla="*/ 422642 h 1740271"/>
                <a:gd name="connsiteX22" fmla="*/ 1092233 w 5904272"/>
                <a:gd name="connsiteY22" fmla="*/ 464401 h 1740271"/>
                <a:gd name="connsiteX23" fmla="*/ 115954 w 5904272"/>
                <a:gd name="connsiteY23" fmla="*/ 822339 h 1740271"/>
                <a:gd name="connsiteX24" fmla="*/ 63602 w 5904272"/>
                <a:gd name="connsiteY24" fmla="*/ 1368254 h 1740271"/>
                <a:gd name="connsiteX25" fmla="*/ 1819 w 5904272"/>
                <a:gd name="connsiteY25" fmla="*/ 1440618 h 1740271"/>
                <a:gd name="connsiteX26" fmla="*/ 87 w 5904272"/>
                <a:gd name="connsiteY26" fmla="*/ 1488701 h 1740271"/>
                <a:gd name="connsiteX27" fmla="*/ 117302 w 5904272"/>
                <a:gd name="connsiteY27" fmla="*/ 1632532 h 1740271"/>
                <a:gd name="connsiteX28" fmla="*/ 185308 w 5904272"/>
                <a:gd name="connsiteY28" fmla="*/ 1648162 h 1740271"/>
                <a:gd name="connsiteX29" fmla="*/ 503592 w 5904272"/>
                <a:gd name="connsiteY29" fmla="*/ 1681629 h 1740271"/>
                <a:gd name="connsiteX30" fmla="*/ 658082 w 5904272"/>
                <a:gd name="connsiteY30" fmla="*/ 1689683 h 1740271"/>
                <a:gd name="connsiteX31" fmla="*/ 699014 w 5904272"/>
                <a:gd name="connsiteY31" fmla="*/ 1336875 h 1740271"/>
                <a:gd name="connsiteX32" fmla="*/ 1501665 w 5904272"/>
                <a:gd name="connsiteY32" fmla="*/ 1050322 h 1740271"/>
                <a:gd name="connsiteX33" fmla="*/ 1862375 w 5904272"/>
                <a:gd name="connsiteY33" fmla="*/ 1568223 h 1740271"/>
                <a:gd name="connsiteX34" fmla="*/ 1833504 w 5904272"/>
                <a:gd name="connsiteY34" fmla="*/ 1740271 h 1740271"/>
                <a:gd name="connsiteX35" fmla="*/ 4136744 w 5904272"/>
                <a:gd name="connsiteY35" fmla="*/ 1740271 h 1740271"/>
                <a:gd name="connsiteX36" fmla="*/ 4528757 w 5904272"/>
                <a:gd name="connsiteY36" fmla="*/ 1025809 h 1740271"/>
                <a:gd name="connsiteX37" fmla="*/ 5297122 w 5904272"/>
                <a:gd name="connsiteY37" fmla="*/ 1390327 h 1740271"/>
                <a:gd name="connsiteX38" fmla="*/ 5316786 w 5904272"/>
                <a:gd name="connsiteY38" fmla="*/ 1668028 h 1740271"/>
                <a:gd name="connsiteX39" fmla="*/ 5904273 w 5904272"/>
                <a:gd name="connsiteY39" fmla="*/ 1668028 h 1740271"/>
                <a:gd name="connsiteX40" fmla="*/ 5904273 w 5904272"/>
                <a:gd name="connsiteY40" fmla="*/ 1350894 h 1740271"/>
                <a:gd name="connsiteX41" fmla="*/ 5821638 w 5904272"/>
                <a:gd name="connsiteY41" fmla="*/ 1194297 h 174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904272" h="1740271">
                  <a:moveTo>
                    <a:pt x="5821638" y="1194297"/>
                  </a:moveTo>
                  <a:cubicBezTo>
                    <a:pt x="5793043" y="1174174"/>
                    <a:pt x="5765969" y="1152251"/>
                    <a:pt x="5740608" y="1128675"/>
                  </a:cubicBezTo>
                  <a:cubicBezTo>
                    <a:pt x="5646040" y="1028392"/>
                    <a:pt x="5493667" y="870542"/>
                    <a:pt x="5326859" y="796448"/>
                  </a:cubicBezTo>
                  <a:cubicBezTo>
                    <a:pt x="4880261" y="597852"/>
                    <a:pt x="4172031" y="547204"/>
                    <a:pt x="4172031" y="547204"/>
                  </a:cubicBezTo>
                  <a:cubicBezTo>
                    <a:pt x="3818512" y="343114"/>
                    <a:pt x="3449731" y="162808"/>
                    <a:pt x="3068529" y="7672"/>
                  </a:cubicBezTo>
                  <a:cubicBezTo>
                    <a:pt x="3025139" y="-9461"/>
                    <a:pt x="2974782" y="2798"/>
                    <a:pt x="2945989" y="37500"/>
                  </a:cubicBezTo>
                  <a:cubicBezTo>
                    <a:pt x="2911511" y="81037"/>
                    <a:pt x="2921519" y="142316"/>
                    <a:pt x="2968341" y="174376"/>
                  </a:cubicBezTo>
                  <a:cubicBezTo>
                    <a:pt x="2973300" y="177776"/>
                    <a:pt x="2978574" y="180759"/>
                    <a:pt x="2984098" y="183300"/>
                  </a:cubicBezTo>
                  <a:cubicBezTo>
                    <a:pt x="3150297" y="268710"/>
                    <a:pt x="3311280" y="362609"/>
                    <a:pt x="3466303" y="464580"/>
                  </a:cubicBezTo>
                  <a:lnTo>
                    <a:pt x="3335230" y="464580"/>
                  </a:lnTo>
                  <a:cubicBezTo>
                    <a:pt x="3265889" y="464580"/>
                    <a:pt x="3209674" y="516851"/>
                    <a:pt x="3209674" y="581328"/>
                  </a:cubicBezTo>
                  <a:lnTo>
                    <a:pt x="2468211" y="581328"/>
                  </a:lnTo>
                  <a:cubicBezTo>
                    <a:pt x="2453134" y="581351"/>
                    <a:pt x="2438095" y="580015"/>
                    <a:pt x="2423301" y="577331"/>
                  </a:cubicBezTo>
                  <a:lnTo>
                    <a:pt x="2375632" y="568680"/>
                  </a:lnTo>
                  <a:lnTo>
                    <a:pt x="2375632" y="351650"/>
                  </a:lnTo>
                  <a:cubicBezTo>
                    <a:pt x="2377063" y="291708"/>
                    <a:pt x="2332082" y="239425"/>
                    <a:pt x="2268874" y="227565"/>
                  </a:cubicBezTo>
                  <a:cubicBezTo>
                    <a:pt x="2199014" y="216493"/>
                    <a:pt x="2132733" y="260179"/>
                    <a:pt x="2120826" y="325139"/>
                  </a:cubicBezTo>
                  <a:cubicBezTo>
                    <a:pt x="2119607" y="331785"/>
                    <a:pt x="2118997" y="338520"/>
                    <a:pt x="2119003" y="345267"/>
                  </a:cubicBezTo>
                  <a:lnTo>
                    <a:pt x="2119003" y="522447"/>
                  </a:lnTo>
                  <a:lnTo>
                    <a:pt x="1798218" y="464580"/>
                  </a:lnTo>
                  <a:lnTo>
                    <a:pt x="1493151" y="417273"/>
                  </a:lnTo>
                  <a:cubicBezTo>
                    <a:pt x="1416502" y="405293"/>
                    <a:pt x="1338096" y="407113"/>
                    <a:pt x="1262185" y="422642"/>
                  </a:cubicBezTo>
                  <a:cubicBezTo>
                    <a:pt x="1196232" y="436303"/>
                    <a:pt x="1128931" y="454259"/>
                    <a:pt x="1092233" y="464401"/>
                  </a:cubicBezTo>
                  <a:cubicBezTo>
                    <a:pt x="861717" y="529427"/>
                    <a:pt x="282057" y="717046"/>
                    <a:pt x="115954" y="822339"/>
                  </a:cubicBezTo>
                  <a:cubicBezTo>
                    <a:pt x="-9344" y="901801"/>
                    <a:pt x="63602" y="1368254"/>
                    <a:pt x="63602" y="1368254"/>
                  </a:cubicBezTo>
                  <a:lnTo>
                    <a:pt x="1819" y="1440618"/>
                  </a:lnTo>
                  <a:lnTo>
                    <a:pt x="87" y="1488701"/>
                  </a:lnTo>
                  <a:cubicBezTo>
                    <a:pt x="-2344" y="1556387"/>
                    <a:pt x="46563" y="1616401"/>
                    <a:pt x="117302" y="1632532"/>
                  </a:cubicBezTo>
                  <a:lnTo>
                    <a:pt x="185308" y="1648162"/>
                  </a:lnTo>
                  <a:cubicBezTo>
                    <a:pt x="290247" y="1667348"/>
                    <a:pt x="396695" y="1678539"/>
                    <a:pt x="503592" y="1681629"/>
                  </a:cubicBezTo>
                  <a:lnTo>
                    <a:pt x="658082" y="1689683"/>
                  </a:lnTo>
                  <a:cubicBezTo>
                    <a:pt x="629211" y="1571116"/>
                    <a:pt x="643615" y="1446989"/>
                    <a:pt x="699014" y="1336875"/>
                  </a:cubicBezTo>
                  <a:cubicBezTo>
                    <a:pt x="835560" y="1051652"/>
                    <a:pt x="1194917" y="923355"/>
                    <a:pt x="1501665" y="1050322"/>
                  </a:cubicBezTo>
                  <a:cubicBezTo>
                    <a:pt x="1721557" y="1141340"/>
                    <a:pt x="1862997" y="1344416"/>
                    <a:pt x="1862375" y="1568223"/>
                  </a:cubicBezTo>
                  <a:cubicBezTo>
                    <a:pt x="1862381" y="1626614"/>
                    <a:pt x="1852642" y="1684654"/>
                    <a:pt x="1833504" y="1740271"/>
                  </a:cubicBezTo>
                  <a:lnTo>
                    <a:pt x="4136744" y="1740271"/>
                  </a:lnTo>
                  <a:cubicBezTo>
                    <a:pt x="4032816" y="1442318"/>
                    <a:pt x="4208331" y="1122446"/>
                    <a:pt x="4528757" y="1025809"/>
                  </a:cubicBezTo>
                  <a:cubicBezTo>
                    <a:pt x="4849190" y="929178"/>
                    <a:pt x="5193200" y="1092374"/>
                    <a:pt x="5297122" y="1390327"/>
                  </a:cubicBezTo>
                  <a:cubicBezTo>
                    <a:pt x="5328379" y="1479937"/>
                    <a:pt x="5335135" y="1575375"/>
                    <a:pt x="5316786" y="1668028"/>
                  </a:cubicBezTo>
                  <a:lnTo>
                    <a:pt x="5904273" y="1668028"/>
                  </a:lnTo>
                  <a:lnTo>
                    <a:pt x="5904273" y="1350894"/>
                  </a:lnTo>
                  <a:cubicBezTo>
                    <a:pt x="5904106" y="1289651"/>
                    <a:pt x="5873631" y="1231892"/>
                    <a:pt x="5821638" y="1194297"/>
                  </a:cubicBezTo>
                  <a:close/>
                </a:path>
              </a:pathLst>
            </a:custGeom>
            <a:solidFill>
              <a:srgbClr val="FFA70C"/>
            </a:solidFill>
            <a:ln w="64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DDB808B-242D-7654-2D59-C816FD06E8D5}"/>
                </a:ext>
              </a:extLst>
            </p:cNvPr>
            <p:cNvSpPr/>
            <p:nvPr/>
          </p:nvSpPr>
          <p:spPr>
            <a:xfrm flipH="1">
              <a:off x="-3121141" y="3607969"/>
              <a:ext cx="834042" cy="775532"/>
            </a:xfrm>
            <a:custGeom>
              <a:avLst/>
              <a:gdLst>
                <a:gd name="connsiteX0" fmla="*/ 417021 w 834042"/>
                <a:gd name="connsiteY0" fmla="*/ 0 h 775532"/>
                <a:gd name="connsiteX1" fmla="*/ 0 w 834042"/>
                <a:gd name="connsiteY1" fmla="*/ 387766 h 775532"/>
                <a:gd name="connsiteX2" fmla="*/ 417021 w 834042"/>
                <a:gd name="connsiteY2" fmla="*/ 775533 h 775532"/>
                <a:gd name="connsiteX3" fmla="*/ 834042 w 834042"/>
                <a:gd name="connsiteY3" fmla="*/ 387766 h 775532"/>
                <a:gd name="connsiteX4" fmla="*/ 417021 w 834042"/>
                <a:gd name="connsiteY4" fmla="*/ 0 h 775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4042" h="775532">
                  <a:moveTo>
                    <a:pt x="417021" y="0"/>
                  </a:moveTo>
                  <a:cubicBezTo>
                    <a:pt x="186704" y="0"/>
                    <a:pt x="0" y="173606"/>
                    <a:pt x="0" y="387766"/>
                  </a:cubicBezTo>
                  <a:cubicBezTo>
                    <a:pt x="0" y="601927"/>
                    <a:pt x="186704" y="775533"/>
                    <a:pt x="417021" y="775533"/>
                  </a:cubicBezTo>
                  <a:cubicBezTo>
                    <a:pt x="647339" y="775533"/>
                    <a:pt x="834042" y="601927"/>
                    <a:pt x="834042" y="387766"/>
                  </a:cubicBezTo>
                  <a:cubicBezTo>
                    <a:pt x="834042" y="173606"/>
                    <a:pt x="647339" y="0"/>
                    <a:pt x="41702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409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A5FCF3-E8D4-20BD-D01A-FEF8547A8DE5}"/>
              </a:ext>
            </a:extLst>
          </p:cNvPr>
          <p:cNvSpPr txBox="1"/>
          <p:nvPr/>
        </p:nvSpPr>
        <p:spPr>
          <a:xfrm>
            <a:off x="477519" y="1905506"/>
            <a:ext cx="1123696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600">
                <a:ln w="19050">
                  <a:solidFill>
                    <a:schemeClr val="bg1">
                      <a:alpha val="99000"/>
                    </a:schemeClr>
                  </a:solidFill>
                </a:ln>
                <a:noFill/>
                <a:latin typeface="+mj-lt"/>
                <a:cs typeface="Arial" panose="020B0604020202020204" pitchFamily="34" charset="0"/>
              </a:rPr>
              <a:t>Gold Trading</a:t>
            </a:r>
            <a:r>
              <a:rPr lang="th-TH" altLang="ko-KR" sz="9600">
                <a:ln w="19050">
                  <a:solidFill>
                    <a:schemeClr val="bg1">
                      <a:alpha val="99000"/>
                    </a:schemeClr>
                  </a:solidFill>
                </a:ln>
                <a:noFill/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9600">
                <a:ln w="19050">
                  <a:solidFill>
                    <a:schemeClr val="bg1">
                      <a:alpha val="99000"/>
                    </a:schemeClr>
                  </a:solidFill>
                </a:ln>
                <a:noFill/>
                <a:latin typeface="+mj-lt"/>
                <a:cs typeface="Arial" panose="020B0604020202020204" pitchFamily="34" charset="0"/>
              </a:rPr>
              <a:t>Brokerage</a:t>
            </a:r>
            <a:endParaRPr lang="ko-KR" altLang="en-US" sz="9600">
              <a:ln w="19050">
                <a:solidFill>
                  <a:schemeClr val="bg1">
                    <a:alpha val="99000"/>
                  </a:schemeClr>
                </a:solidFill>
              </a:ln>
              <a:noFill/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E57044-B82F-89D3-D813-5737D75889C9}"/>
              </a:ext>
            </a:extLst>
          </p:cNvPr>
          <p:cNvSpPr/>
          <p:nvPr/>
        </p:nvSpPr>
        <p:spPr>
          <a:xfrm>
            <a:off x="1501140" y="1455418"/>
            <a:ext cx="9189720" cy="3947160"/>
          </a:xfrm>
          <a:prstGeom prst="rect">
            <a:avLst/>
          </a:prstGeom>
          <a:noFill/>
          <a:ln w="38100" cap="flat">
            <a:solidFill>
              <a:srgbClr val="FFA70C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104457-73AE-D02D-C5D7-F63099AAC700}"/>
              </a:ext>
            </a:extLst>
          </p:cNvPr>
          <p:cNvSpPr/>
          <p:nvPr/>
        </p:nvSpPr>
        <p:spPr>
          <a:xfrm>
            <a:off x="0" y="0"/>
            <a:ext cx="746760" cy="1455418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E3C35D-4C52-67EE-EE3A-F20EB8B95FF2}"/>
              </a:ext>
            </a:extLst>
          </p:cNvPr>
          <p:cNvSpPr/>
          <p:nvPr/>
        </p:nvSpPr>
        <p:spPr>
          <a:xfrm rot="16200000">
            <a:off x="11040916" y="4265808"/>
            <a:ext cx="815342" cy="1486825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9D4A3C-5C21-64CB-A4D8-53BD6F0CC2EC}"/>
              </a:ext>
            </a:extLst>
          </p:cNvPr>
          <p:cNvSpPr txBox="1"/>
          <p:nvPr/>
        </p:nvSpPr>
        <p:spPr>
          <a:xfrm>
            <a:off x="2523307" y="5707908"/>
            <a:ext cx="7145385" cy="647421"/>
          </a:xfrm>
          <a:prstGeom prst="rect">
            <a:avLst/>
          </a:prstGeom>
          <a:noFill/>
        </p:spPr>
        <p:txBody>
          <a:bodyPr wrap="square" tIns="46800" rtlCol="0" anchor="ctr" anchorCtr="0">
            <a:spAutoFit/>
          </a:bodyPr>
          <a:lstStyle/>
          <a:p>
            <a:pPr algn="ctr"/>
            <a:r>
              <a:rPr lang="th-TH" altLang="ko-KR" sz="3600" b="1" dirty="0">
                <a:solidFill>
                  <a:schemeClr val="bg1"/>
                </a:solidFill>
              </a:rPr>
              <a:t>บริษัทนายหน้าซื้อขายทองคำ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10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86EFA0-5848-8C2D-887B-1211532DE3C1}"/>
              </a:ext>
            </a:extLst>
          </p:cNvPr>
          <p:cNvSpPr/>
          <p:nvPr/>
        </p:nvSpPr>
        <p:spPr>
          <a:xfrm>
            <a:off x="904240" y="0"/>
            <a:ext cx="12090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 descr="32,970 Trading Platform Images, Stock Photos &amp; Vectors | Shutterstock">
            <a:extLst>
              <a:ext uri="{FF2B5EF4-FFF2-40B4-BE49-F238E27FC236}">
                <a16:creationId xmlns:a16="http://schemas.microsoft.com/office/drawing/2014/main" id="{DB354BBE-B500-2907-07B5-4C55FC214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6" b="9779"/>
          <a:stretch/>
        </p:blipFill>
        <p:spPr bwMode="auto">
          <a:xfrm>
            <a:off x="0" y="4626571"/>
            <a:ext cx="12192000" cy="22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C2E886-6437-1066-ED98-08D958485C8B}"/>
              </a:ext>
            </a:extLst>
          </p:cNvPr>
          <p:cNvSpPr/>
          <p:nvPr/>
        </p:nvSpPr>
        <p:spPr>
          <a:xfrm>
            <a:off x="0" y="4626571"/>
            <a:ext cx="12192000" cy="2231429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E0E607-9AB5-4D81-C5EC-AC2F3C2EA617}"/>
              </a:ext>
            </a:extLst>
          </p:cNvPr>
          <p:cNvGrpSpPr/>
          <p:nvPr/>
        </p:nvGrpSpPr>
        <p:grpSpPr>
          <a:xfrm>
            <a:off x="949960" y="586740"/>
            <a:ext cx="1117600" cy="1112521"/>
            <a:chOff x="949960" y="708660"/>
            <a:chExt cx="1117600" cy="111252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4E96CE0-190B-0F17-D269-D5D0CCB6AD65}"/>
                </a:ext>
              </a:extLst>
            </p:cNvPr>
            <p:cNvSpPr/>
            <p:nvPr/>
          </p:nvSpPr>
          <p:spPr>
            <a:xfrm>
              <a:off x="949960" y="708660"/>
              <a:ext cx="1117600" cy="1112521"/>
            </a:xfrm>
            <a:prstGeom prst="ellipse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8" name="Picture 7" descr="A picture containing black, darkness">
              <a:extLst>
                <a:ext uri="{FF2B5EF4-FFF2-40B4-BE49-F238E27FC236}">
                  <a16:creationId xmlns:a16="http://schemas.microsoft.com/office/drawing/2014/main" id="{DD1716D1-B6BD-24E7-F7C0-5311561B7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552" y="943713"/>
              <a:ext cx="651407" cy="65140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3AEF6C-AC8A-75BD-BD90-F71388EF9BF2}"/>
              </a:ext>
            </a:extLst>
          </p:cNvPr>
          <p:cNvGrpSpPr/>
          <p:nvPr/>
        </p:nvGrpSpPr>
        <p:grpSpPr>
          <a:xfrm>
            <a:off x="426720" y="2397761"/>
            <a:ext cx="2164080" cy="2011680"/>
            <a:chOff x="426720" y="2529841"/>
            <a:chExt cx="2164080" cy="201168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190714-00BB-1CD8-D82F-C1AE48F7A89B}"/>
                </a:ext>
              </a:extLst>
            </p:cNvPr>
            <p:cNvSpPr/>
            <p:nvPr/>
          </p:nvSpPr>
          <p:spPr>
            <a:xfrm>
              <a:off x="426720" y="2529841"/>
              <a:ext cx="2164080" cy="2011680"/>
            </a:xfrm>
            <a:prstGeom prst="ellipse">
              <a:avLst/>
            </a:prstGeom>
            <a:solidFill>
              <a:srgbClr val="FFA70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0" name="Picture 9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F6ED3831-7E24-CFEA-4D96-D5AB4F2F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0" y="2931161"/>
              <a:ext cx="1209040" cy="120904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B0F723B-5C48-83BD-0971-833CB12999C5}"/>
              </a:ext>
            </a:extLst>
          </p:cNvPr>
          <p:cNvSpPr txBox="1"/>
          <p:nvPr/>
        </p:nvSpPr>
        <p:spPr>
          <a:xfrm>
            <a:off x="3068320" y="1387295"/>
            <a:ext cx="524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000" dirty="0"/>
              <a:t>เป็นธุรกิจรับซื้อทองคำจากรายย่อยเข้ามาใน </a:t>
            </a:r>
            <a:r>
              <a:rPr lang="en-US" altLang="ko-KR" sz="2000" dirty="0"/>
              <a:t>Portfolio </a:t>
            </a:r>
            <a:r>
              <a:rPr lang="th-TH" altLang="ko-KR" sz="2000" dirty="0"/>
              <a:t>ของบริษัท และขายออกไปให้กับบริษัทต่างชาติรายใหญ่ ที่ต้องการทองเป็นจำนวนมาก และถือทองเอาไว้ส่วนหนึ่งเพื่อเก็งกำไรจากขาใดขาหนึ่ง</a:t>
            </a:r>
            <a:endParaRPr lang="ko-KR" altLang="en-US" sz="2000" dirty="0"/>
          </a:p>
        </p:txBody>
      </p:sp>
      <p:sp>
        <p:nvSpPr>
          <p:cNvPr id="17" name="직사각형 32">
            <a:extLst>
              <a:ext uri="{FF2B5EF4-FFF2-40B4-BE49-F238E27FC236}">
                <a16:creationId xmlns:a16="http://schemas.microsoft.com/office/drawing/2014/main" id="{F5AD2227-31BE-3F3E-0ACA-3142EF59141B}"/>
              </a:ext>
            </a:extLst>
          </p:cNvPr>
          <p:cNvSpPr/>
          <p:nvPr/>
        </p:nvSpPr>
        <p:spPr>
          <a:xfrm>
            <a:off x="3068320" y="740964"/>
            <a:ext cx="3282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>
                <a:latin typeface="+mj-lt"/>
              </a:rPr>
              <a:t>Dealer</a:t>
            </a:r>
            <a:endParaRPr lang="ko-KR" altLang="en-US" sz="36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787C52-1978-767F-0CEC-91722E8B8A22}"/>
              </a:ext>
            </a:extLst>
          </p:cNvPr>
          <p:cNvSpPr txBox="1"/>
          <p:nvPr/>
        </p:nvSpPr>
        <p:spPr>
          <a:xfrm>
            <a:off x="3068320" y="2764729"/>
            <a:ext cx="255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Dealer - Revenue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04FCAF-97A7-D364-8625-DACE40E81852}"/>
              </a:ext>
            </a:extLst>
          </p:cNvPr>
          <p:cNvSpPr txBox="1"/>
          <p:nvPr/>
        </p:nvSpPr>
        <p:spPr>
          <a:xfrm>
            <a:off x="3068320" y="3228141"/>
            <a:ext cx="552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/>
              <a:t>Buy and Sell Spread</a:t>
            </a:r>
          </a:p>
        </p:txBody>
      </p:sp>
    </p:spTree>
    <p:extLst>
      <p:ext uri="{BB962C8B-B14F-4D97-AF65-F5344CB8AC3E}">
        <p14:creationId xmlns:p14="http://schemas.microsoft.com/office/powerpoint/2010/main" val="623560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ld Dore | เทรดทอง ซื้อทองออนไลน์ ลงทุนทองคำ | YLG Bullion Company Limited">
            <a:extLst>
              <a:ext uri="{FF2B5EF4-FFF2-40B4-BE49-F238E27FC236}">
                <a16:creationId xmlns:a16="http://schemas.microsoft.com/office/drawing/2014/main" id="{D0BEDF43-58EA-0151-7D26-5C13DD4A5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79"/>
          <a:stretch/>
        </p:blipFill>
        <p:spPr bwMode="auto">
          <a:xfrm>
            <a:off x="0" y="4693920"/>
            <a:ext cx="12192000" cy="22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F0C898-AC70-4636-920A-EE5802915C09}"/>
              </a:ext>
            </a:extLst>
          </p:cNvPr>
          <p:cNvSpPr txBox="1"/>
          <p:nvPr/>
        </p:nvSpPr>
        <p:spPr>
          <a:xfrm>
            <a:off x="855458" y="2314282"/>
            <a:ext cx="5017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Gold Spot (CFD)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Gold Futures 96.5%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sz="2400" dirty="0"/>
              <a:t>Gold Futures 99.99%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16DE33-BBD5-4EB0-ABD4-6FCB16677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85" y="680591"/>
            <a:ext cx="4714778" cy="5969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3F105-437E-40C5-9F4A-24D333C29DAC}"/>
              </a:ext>
            </a:extLst>
          </p:cNvPr>
          <p:cNvSpPr txBox="1"/>
          <p:nvPr/>
        </p:nvSpPr>
        <p:spPr>
          <a:xfrm>
            <a:off x="731620" y="1399029"/>
            <a:ext cx="553656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th-TH" altLang="ko-KR" sz="3600" dirty="0">
                <a:cs typeface="+mn-cs"/>
              </a:rPr>
              <a:t>สินค้าในธุรกิจโบรกเกอร์</a:t>
            </a:r>
            <a:endParaRPr lang="en-US" altLang="ko-KR" sz="3600" dirty="0">
              <a:cs typeface="+mn-cs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BF3BDFB-0399-00DF-9812-F059ED498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92084"/>
              </p:ext>
            </p:extLst>
          </p:nvPr>
        </p:nvGraphicFramePr>
        <p:xfrm>
          <a:off x="7195062" y="880988"/>
          <a:ext cx="3787898" cy="5028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3949">
                  <a:extLst>
                    <a:ext uri="{9D8B030D-6E8A-4147-A177-3AD203B41FA5}">
                      <a16:colId xmlns:a16="http://schemas.microsoft.com/office/drawing/2014/main" val="961624598"/>
                    </a:ext>
                  </a:extLst>
                </a:gridCol>
                <a:gridCol w="1893949">
                  <a:extLst>
                    <a:ext uri="{9D8B030D-6E8A-4147-A177-3AD203B41FA5}">
                      <a16:colId xmlns:a16="http://schemas.microsoft.com/office/drawing/2014/main" val="2240482462"/>
                    </a:ext>
                  </a:extLst>
                </a:gridCol>
              </a:tblGrid>
              <a:tr h="724292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+mj-lt"/>
                        </a:rPr>
                        <a:t>Trade Futures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Trade CFD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26576"/>
                  </a:ext>
                </a:extLst>
              </a:tr>
              <a:tr h="717425">
                <a:tc>
                  <a:txBody>
                    <a:bodyPr/>
                    <a:lstStyle/>
                    <a:p>
                      <a:pPr algn="ctr"/>
                      <a:r>
                        <a:rPr lang="th-TH"/>
                        <a:t>วันหมดอายุ </a:t>
                      </a:r>
                    </a:p>
                    <a:p>
                      <a:pPr algn="ctr"/>
                      <a:r>
                        <a:rPr lang="th-TH"/>
                        <a:t>(รายเดือน รายไตรมาส)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/>
                        <a:t>โดยทั่วไปไม่มีวันหมดอายุ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990985"/>
                  </a:ext>
                </a:extLst>
              </a:tr>
              <a:tr h="717425">
                <a:tc>
                  <a:txBody>
                    <a:bodyPr/>
                    <a:lstStyle/>
                    <a:p>
                      <a:pPr algn="ctr"/>
                      <a:r>
                        <a:rPr lang="th-TH"/>
                        <a:t>ซื้อขายผ่านการแลกเปลี่ยน</a:t>
                      </a:r>
                    </a:p>
                    <a:p>
                      <a:pPr algn="ctr"/>
                      <a:r>
                        <a:rPr lang="th-TH"/>
                        <a:t>(</a:t>
                      </a:r>
                      <a:r>
                        <a:rPr lang="en-US"/>
                        <a:t>TFEX)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/>
                        <a:t>ซื้อขายผ่านคู่สัญญา </a:t>
                      </a:r>
                      <a:endParaRPr lang="en-US"/>
                    </a:p>
                    <a:p>
                      <a:pPr algn="ctr"/>
                      <a:r>
                        <a:rPr lang="th-TH"/>
                        <a:t>(โบรกเกอร์)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335748"/>
                  </a:ext>
                </a:extLst>
              </a:tr>
              <a:tr h="717425">
                <a:tc>
                  <a:txBody>
                    <a:bodyPr/>
                    <a:lstStyle/>
                    <a:p>
                      <a:pPr algn="ctr"/>
                      <a:r>
                        <a:rPr lang="th-TH"/>
                        <a:t>ไม่มีกรรมสิทธิ์ในผลิตภัณฑ์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/>
                        <a:t>ไม่มีกรรมสิทธิ์ในผลิตภัณฑ์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453819"/>
                  </a:ext>
                </a:extLst>
              </a:tr>
              <a:tr h="717425">
                <a:tc>
                  <a:txBody>
                    <a:bodyPr/>
                    <a:lstStyle/>
                    <a:p>
                      <a:pPr algn="ctr"/>
                      <a:r>
                        <a:rPr lang="th-TH"/>
                        <a:t>สามารถซื้อขายระยะยาวและระยะสั้น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/>
                        <a:t>สามารถซื้อขายระยะยาวและระยะสั้น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5952358"/>
                  </a:ext>
                </a:extLst>
              </a:tr>
              <a:tr h="717425">
                <a:tc>
                  <a:txBody>
                    <a:bodyPr/>
                    <a:lstStyle/>
                    <a:p>
                      <a:pPr algn="ctr"/>
                      <a:r>
                        <a:rPr lang="th-TH"/>
                        <a:t>ซื้อขายบนมาร์จิ้น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/>
                        <a:t>ซื้อขายบนมาร์จิ้น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1487777"/>
                  </a:ext>
                </a:extLst>
              </a:tr>
              <a:tr h="717425"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มีตลาดน้อยกว่า </a:t>
                      </a:r>
                      <a:r>
                        <a:rPr lang="en-US" dirty="0"/>
                        <a:t>CFD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/>
                        <a:t>สามารถเทรดได้มากกว่า </a:t>
                      </a:r>
                      <a:endParaRPr lang="en-US" dirty="0"/>
                    </a:p>
                    <a:p>
                      <a:pPr algn="ctr"/>
                      <a:r>
                        <a:rPr lang="th-TH" dirty="0"/>
                        <a:t>3,000 ตลาด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387398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4F007D-2B46-D710-29E0-169E1A09128D}"/>
              </a:ext>
            </a:extLst>
          </p:cNvPr>
          <p:cNvSpPr txBox="1"/>
          <p:nvPr/>
        </p:nvSpPr>
        <p:spPr>
          <a:xfrm>
            <a:off x="607784" y="3783533"/>
            <a:ext cx="514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b="1">
                <a:solidFill>
                  <a:srgbClr val="FFA70C"/>
                </a:solidFill>
              </a:rPr>
              <a:t>ใช้ระบบ </a:t>
            </a:r>
            <a:r>
              <a:rPr lang="en-US" sz="2400" b="1">
                <a:solidFill>
                  <a:srgbClr val="FFA70C"/>
                </a:solidFill>
              </a:rPr>
              <a:t>Cash Settlement </a:t>
            </a:r>
            <a:r>
              <a:rPr lang="th-TH" sz="2400" b="1">
                <a:solidFill>
                  <a:srgbClr val="FFA70C"/>
                </a:solidFill>
              </a:rPr>
              <a:t>ในการชำระราคา</a:t>
            </a:r>
            <a:endParaRPr lang="en-US" sz="2400" b="1">
              <a:solidFill>
                <a:srgbClr val="FFA7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13551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9E69-F6C3-62A0-06DA-7C69F748AF9D}"/>
              </a:ext>
            </a:extLst>
          </p:cNvPr>
          <p:cNvSpPr/>
          <p:nvPr/>
        </p:nvSpPr>
        <p:spPr>
          <a:xfrm>
            <a:off x="1292010" y="2307506"/>
            <a:ext cx="3795252" cy="786581"/>
          </a:xfrm>
          <a:prstGeom prst="round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Gold Spot </a:t>
            </a:r>
            <a:r>
              <a:rPr lang="th-TH" sz="1600" dirty="0"/>
              <a:t>นั้นคุณจะสามารถเทรดได้ตลอด 24 ชั่วโมง ตั้งแต่วัน จ-ศ ทำให้มีโอกาสทำกำไรทั้งวัน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039F1-E494-ACD8-239F-0313AC57B61C}"/>
              </a:ext>
            </a:extLst>
          </p:cNvPr>
          <p:cNvSpPr txBox="1"/>
          <p:nvPr/>
        </p:nvSpPr>
        <p:spPr>
          <a:xfrm>
            <a:off x="5372580" y="2346854"/>
            <a:ext cx="1446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Time</a:t>
            </a:r>
            <a:endParaRPr lang="th-TH" sz="2000" dirty="0"/>
          </a:p>
          <a:p>
            <a:pPr algn="ctr"/>
            <a:r>
              <a:rPr lang="th-TH" sz="2000" dirty="0"/>
              <a:t>เวลาในการลงทุน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31BC9-8E25-3379-60A7-10E3B08EC31B}"/>
              </a:ext>
            </a:extLst>
          </p:cNvPr>
          <p:cNvSpPr txBox="1"/>
          <p:nvPr/>
        </p:nvSpPr>
        <p:spPr>
          <a:xfrm>
            <a:off x="5302650" y="3838763"/>
            <a:ext cx="1586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Volume </a:t>
            </a:r>
            <a:endParaRPr lang="th-TH" sz="2000" dirty="0"/>
          </a:p>
          <a:p>
            <a:pPr algn="ctr"/>
            <a:r>
              <a:rPr lang="th-TH" sz="2000" dirty="0"/>
              <a:t>ในการลงทุน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696F48-7FA5-8E8A-7046-401CBF129DE2}"/>
              </a:ext>
            </a:extLst>
          </p:cNvPr>
          <p:cNvSpPr txBox="1"/>
          <p:nvPr/>
        </p:nvSpPr>
        <p:spPr>
          <a:xfrm>
            <a:off x="5302650" y="5330672"/>
            <a:ext cx="15866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000" dirty="0"/>
              <a:t>กราฟราคาจะขยับมากน้อยต่างกัน</a:t>
            </a:r>
            <a:endParaRPr lang="en-US" sz="2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45B4ABE-24C8-D52E-8593-E1B85EA6B91A}"/>
              </a:ext>
            </a:extLst>
          </p:cNvPr>
          <p:cNvSpPr/>
          <p:nvPr/>
        </p:nvSpPr>
        <p:spPr>
          <a:xfrm>
            <a:off x="1292010" y="3799415"/>
            <a:ext cx="3795252" cy="786581"/>
          </a:xfrm>
          <a:prstGeom prst="round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Gold Spot </a:t>
            </a:r>
            <a:r>
              <a:rPr lang="th-TH" sz="1600" dirty="0"/>
              <a:t>มีปริมาณการซื้อขายจำนวนมาก</a:t>
            </a:r>
          </a:p>
          <a:p>
            <a:pPr algn="ctr"/>
            <a:r>
              <a:rPr lang="th-TH" sz="1600" dirty="0"/>
              <a:t>เพราะเป็นตลาดที่มีการซื้อขายทั่วโลก ทำให้สร้างกำไรดีกว่า</a:t>
            </a:r>
            <a:endParaRPr lang="en-US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17C92FE-872A-9EE5-8A0E-E63AAB32D51B}"/>
              </a:ext>
            </a:extLst>
          </p:cNvPr>
          <p:cNvSpPr/>
          <p:nvPr/>
        </p:nvSpPr>
        <p:spPr>
          <a:xfrm>
            <a:off x="1292010" y="5291325"/>
            <a:ext cx="3795252" cy="786581"/>
          </a:xfrm>
          <a:prstGeom prst="round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Gold Spot </a:t>
            </a:r>
            <a:r>
              <a:rPr lang="th-TH" sz="1600" dirty="0"/>
              <a:t>นั้นจะเป็นตลาดโลก ทำให้มีความผันผวนของราคามากกว่า แต่ก็ลงทุนได้กำไรและขาดทุน</a:t>
            </a:r>
            <a:r>
              <a:rPr lang="th-TH" sz="1600"/>
              <a:t>ง่ายกว่า</a:t>
            </a:r>
            <a:endParaRPr lang="en-US" sz="16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C94A226-D7C8-7C1D-607E-E65A5B672D63}"/>
              </a:ext>
            </a:extLst>
          </p:cNvPr>
          <p:cNvSpPr/>
          <p:nvPr/>
        </p:nvSpPr>
        <p:spPr>
          <a:xfrm>
            <a:off x="7104733" y="2307506"/>
            <a:ext cx="3795252" cy="786581"/>
          </a:xfrm>
          <a:prstGeom prst="roundRect">
            <a:avLst/>
          </a:pr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Gold Future </a:t>
            </a:r>
            <a:r>
              <a:rPr lang="th-TH" sz="1600" dirty="0">
                <a:solidFill>
                  <a:schemeClr val="bg1"/>
                </a:solidFill>
              </a:rPr>
              <a:t>จะเป็นการทำสัญญาซื้อขาย</a:t>
            </a:r>
          </a:p>
          <a:p>
            <a:pPr algn="ctr"/>
            <a:r>
              <a:rPr lang="th-TH" sz="1600" dirty="0">
                <a:solidFill>
                  <a:schemeClr val="bg1"/>
                </a:solidFill>
              </a:rPr>
              <a:t>ในเวลาทำการเหมือนตลาดหุ้นเท่านั้น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CAD204C-331B-7AF9-1EE4-79DA8FEA15D3}"/>
              </a:ext>
            </a:extLst>
          </p:cNvPr>
          <p:cNvSpPr/>
          <p:nvPr/>
        </p:nvSpPr>
        <p:spPr>
          <a:xfrm>
            <a:off x="7104733" y="3799415"/>
            <a:ext cx="3795252" cy="786581"/>
          </a:xfrm>
          <a:prstGeom prst="roundRect">
            <a:avLst/>
          </a:pr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Gold Future </a:t>
            </a:r>
            <a:r>
              <a:rPr lang="th-TH" sz="1600" dirty="0">
                <a:solidFill>
                  <a:schemeClr val="bg1"/>
                </a:solidFill>
              </a:rPr>
              <a:t>มีปริมาณการซื้อขายน้อยกว่า</a:t>
            </a:r>
          </a:p>
          <a:p>
            <a:pPr algn="ctr"/>
            <a:r>
              <a:rPr lang="th-TH" sz="1600" dirty="0">
                <a:solidFill>
                  <a:schemeClr val="bg1"/>
                </a:solidFill>
              </a:rPr>
              <a:t>เพราะมีลักษณะการซื้อขายแค่ในประเทศไทย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89925BB-656A-31CA-F550-94BFA9FD4A42}"/>
              </a:ext>
            </a:extLst>
          </p:cNvPr>
          <p:cNvSpPr/>
          <p:nvPr/>
        </p:nvSpPr>
        <p:spPr>
          <a:xfrm>
            <a:off x="7104733" y="5291325"/>
            <a:ext cx="3795252" cy="786581"/>
          </a:xfrm>
          <a:prstGeom prst="roundRect">
            <a:avLst/>
          </a:pr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Gold Future </a:t>
            </a:r>
            <a:r>
              <a:rPr lang="th-TH" sz="1600" dirty="0">
                <a:solidFill>
                  <a:schemeClr val="bg1"/>
                </a:solidFill>
              </a:rPr>
              <a:t>จะอยู่ในตลาดการซื้อขายเฉพาะในประเทศไทยความผันผวนน้อยจึงถูกเป็นการลงทุนที่กระจายความเสี่ยง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7BC81-FE86-5387-886E-C1B8E8503AB7}"/>
              </a:ext>
            </a:extLst>
          </p:cNvPr>
          <p:cNvSpPr txBox="1"/>
          <p:nvPr/>
        </p:nvSpPr>
        <p:spPr>
          <a:xfrm>
            <a:off x="1881696" y="1309789"/>
            <a:ext cx="261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A70C"/>
                </a:solidFill>
                <a:latin typeface="+mj-lt"/>
              </a:rPr>
              <a:t>GOLD SPOT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8595B-27FA-A856-00CC-8A697D3B225A}"/>
              </a:ext>
            </a:extLst>
          </p:cNvPr>
          <p:cNvSpPr txBox="1"/>
          <p:nvPr/>
        </p:nvSpPr>
        <p:spPr>
          <a:xfrm>
            <a:off x="7311082" y="1309788"/>
            <a:ext cx="338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GOLD FUTURES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A8E2EC-4861-7EAA-DC8B-59FFBF253D80}"/>
              </a:ext>
            </a:extLst>
          </p:cNvPr>
          <p:cNvSpPr txBox="1"/>
          <p:nvPr/>
        </p:nvSpPr>
        <p:spPr>
          <a:xfrm>
            <a:off x="4572478" y="296680"/>
            <a:ext cx="3047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DIFFERENCE</a:t>
            </a:r>
            <a:endParaRPr lang="th-TH" sz="3600" dirty="0">
              <a:latin typeface="+mj-lt"/>
            </a:endParaRPr>
          </a:p>
          <a:p>
            <a:pPr algn="ctr"/>
            <a:r>
              <a:rPr lang="th-TH" sz="3600" dirty="0">
                <a:latin typeface="+mj-lt"/>
              </a:rPr>
              <a:t>ความแตกต่าง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8949312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CEA37-5899-4295-92D8-CCC2CAAE265A}"/>
              </a:ext>
            </a:extLst>
          </p:cNvPr>
          <p:cNvSpPr txBox="1"/>
          <p:nvPr/>
        </p:nvSpPr>
        <p:spPr>
          <a:xfrm>
            <a:off x="1790704" y="611750"/>
            <a:ext cx="8610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sz="4000">
                <a:solidFill>
                  <a:schemeClr val="tx1"/>
                </a:solidFill>
                <a:latin typeface="+mj-lt"/>
              </a:rPr>
              <a:t>Customer Groups</a:t>
            </a:r>
            <a:endParaRPr lang="ko-KR" altLang="en-US" sz="4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68C15-47DF-4973-A4F0-7A1DD8938C70}"/>
              </a:ext>
            </a:extLst>
          </p:cNvPr>
          <p:cNvSpPr txBox="1"/>
          <p:nvPr/>
        </p:nvSpPr>
        <p:spPr>
          <a:xfrm>
            <a:off x="1833333" y="1262408"/>
            <a:ext cx="8610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th-TH" altLang="ko-KR" sz="3200" b="1">
                <a:solidFill>
                  <a:schemeClr val="tx1"/>
                </a:solidFill>
              </a:rPr>
              <a:t>กลุ่มลูกค้าของเรา</a:t>
            </a:r>
            <a:endParaRPr lang="en-US" altLang="ko-KR" sz="3200" b="1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EA7C97-C8CC-4FA7-90FE-4B879FA81D2F}"/>
              </a:ext>
            </a:extLst>
          </p:cNvPr>
          <p:cNvSpPr/>
          <p:nvPr/>
        </p:nvSpPr>
        <p:spPr>
          <a:xfrm>
            <a:off x="1553030" y="2265389"/>
            <a:ext cx="2733619" cy="376413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dist="63500" dir="2700000" algn="tl" rotWithShape="0">
              <a:prstClr val="black">
                <a:alpha val="25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926BE7-2A24-4A53-80B1-10BA870CEC1F}"/>
              </a:ext>
            </a:extLst>
          </p:cNvPr>
          <p:cNvSpPr/>
          <p:nvPr/>
        </p:nvSpPr>
        <p:spPr>
          <a:xfrm>
            <a:off x="4729191" y="2265389"/>
            <a:ext cx="2733619" cy="3764138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8065C7-9F02-4005-B607-DCFD23C5EE6E}"/>
              </a:ext>
            </a:extLst>
          </p:cNvPr>
          <p:cNvSpPr/>
          <p:nvPr/>
        </p:nvSpPr>
        <p:spPr>
          <a:xfrm>
            <a:off x="7891373" y="2265389"/>
            <a:ext cx="2733619" cy="376413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  <a:effectLst>
            <a:outerShdw blurRad="88900" dist="63500" dir="2700000" algn="tl" rotWithShape="0">
              <a:prstClr val="black">
                <a:alpha val="25000"/>
              </a:prstClr>
            </a:outerShdw>
          </a:effectLst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2B57EF-DE96-4B86-9FD4-38E27D16F640}"/>
              </a:ext>
            </a:extLst>
          </p:cNvPr>
          <p:cNvSpPr/>
          <p:nvPr/>
        </p:nvSpPr>
        <p:spPr>
          <a:xfrm>
            <a:off x="1981593" y="4309011"/>
            <a:ext cx="1961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2800" b="1">
                <a:latin typeface="+mj-lt"/>
              </a:rPr>
              <a:t>บริษัทต่างชาติ</a:t>
            </a:r>
          </a:p>
          <a:p>
            <a:pPr algn="ctr"/>
            <a:r>
              <a:rPr lang="th-TH" altLang="ko-KR" sz="2800" b="1">
                <a:latin typeface="+mj-lt"/>
              </a:rPr>
              <a:t>ค้าทองรายใหญ่</a:t>
            </a:r>
            <a:endParaRPr lang="en-US" altLang="ko-KR" sz="2800" b="1"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23519D-7956-41A7-9976-016E44DE6B0B}"/>
              </a:ext>
            </a:extLst>
          </p:cNvPr>
          <p:cNvSpPr/>
          <p:nvPr/>
        </p:nvSpPr>
        <p:spPr>
          <a:xfrm>
            <a:off x="5157754" y="4355177"/>
            <a:ext cx="1961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2500" b="1">
                <a:solidFill>
                  <a:schemeClr val="bg1"/>
                </a:solidFill>
              </a:rPr>
              <a:t>กลุ่มนักลงทุน</a:t>
            </a:r>
          </a:p>
          <a:p>
            <a:pPr algn="ctr"/>
            <a:r>
              <a:rPr lang="th-TH" altLang="ko-KR" sz="2500" b="1">
                <a:solidFill>
                  <a:schemeClr val="bg1"/>
                </a:solidFill>
              </a:rPr>
              <a:t>(</a:t>
            </a:r>
            <a:r>
              <a:rPr lang="en-US" altLang="ko-KR" sz="2500" b="1">
                <a:solidFill>
                  <a:schemeClr val="bg1"/>
                </a:solidFill>
              </a:rPr>
              <a:t>Investor</a:t>
            </a:r>
            <a:r>
              <a:rPr lang="th-TH" altLang="ko-KR" sz="2500" b="1">
                <a:solidFill>
                  <a:schemeClr val="bg1"/>
                </a:solidFill>
              </a:rPr>
              <a:t>)</a:t>
            </a:r>
            <a:endParaRPr lang="en-US" altLang="ko-KR" sz="25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EB1CF8-AF35-4BF5-B4D2-A4151630B50B}"/>
              </a:ext>
            </a:extLst>
          </p:cNvPr>
          <p:cNvSpPr/>
          <p:nvPr/>
        </p:nvSpPr>
        <p:spPr>
          <a:xfrm>
            <a:off x="8277304" y="4309010"/>
            <a:ext cx="1961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sz="2800" b="1"/>
              <a:t>กลุ่มลูกค้ารายย่อย</a:t>
            </a:r>
          </a:p>
          <a:p>
            <a:pPr algn="ctr"/>
            <a:r>
              <a:rPr lang="en-US" altLang="ko-KR" sz="2800" b="1"/>
              <a:t>(Retail)</a:t>
            </a:r>
          </a:p>
        </p:txBody>
      </p:sp>
      <p:pic>
        <p:nvPicPr>
          <p:cNvPr id="15" name="Picture 14" descr="A picture containing clipart, graphics, cartoon, art&#10;&#10;Description automatically generated">
            <a:extLst>
              <a:ext uri="{FF2B5EF4-FFF2-40B4-BE49-F238E27FC236}">
                <a16:creationId xmlns:a16="http://schemas.microsoft.com/office/drawing/2014/main" id="{5E383CB7-CF3A-876C-B2D6-BAB352647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62" y="2839923"/>
            <a:ext cx="1178154" cy="1178154"/>
          </a:xfrm>
          <a:prstGeom prst="rect">
            <a:avLst/>
          </a:prstGeom>
        </p:spPr>
      </p:pic>
      <p:pic>
        <p:nvPicPr>
          <p:cNvPr id="17" name="Picture 16" descr="A picture containing clipart, cartoon, illustration&#10;&#10;Description automatically generated">
            <a:extLst>
              <a:ext uri="{FF2B5EF4-FFF2-40B4-BE49-F238E27FC236}">
                <a16:creationId xmlns:a16="http://schemas.microsoft.com/office/drawing/2014/main" id="{E6D422C4-F1F5-61E3-F438-3844D161E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19" y="2839923"/>
            <a:ext cx="1149127" cy="1149127"/>
          </a:xfrm>
          <a:prstGeom prst="rect">
            <a:avLst/>
          </a:prstGeom>
        </p:spPr>
      </p:pic>
      <p:pic>
        <p:nvPicPr>
          <p:cNvPr id="22" name="Picture 21" descr="A picture containing cartoon, human face, animated cartoon, drawing&#10;&#10;Description automatically generated">
            <a:extLst>
              <a:ext uri="{FF2B5EF4-FFF2-40B4-BE49-F238E27FC236}">
                <a16:creationId xmlns:a16="http://schemas.microsoft.com/office/drawing/2014/main" id="{EC8AD5A7-08CE-79DE-B83D-7BB7370BF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618" y="2854436"/>
            <a:ext cx="1149128" cy="1149128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CA42D80-725B-7461-607D-320335738C62}"/>
              </a:ext>
            </a:extLst>
          </p:cNvPr>
          <p:cNvCxnSpPr/>
          <p:nvPr/>
        </p:nvCxnSpPr>
        <p:spPr>
          <a:xfrm>
            <a:off x="9953429" y="2040641"/>
            <a:ext cx="914400" cy="914400"/>
          </a:xfrm>
          <a:prstGeom prst="bentConnector3">
            <a:avLst>
              <a:gd name="adj1" fmla="val 98889"/>
            </a:avLst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EAC3DA6-601E-EDCB-1472-AE6B9DBBB4DB}"/>
              </a:ext>
            </a:extLst>
          </p:cNvPr>
          <p:cNvCxnSpPr/>
          <p:nvPr/>
        </p:nvCxnSpPr>
        <p:spPr>
          <a:xfrm>
            <a:off x="1319524" y="5378720"/>
            <a:ext cx="914400" cy="914400"/>
          </a:xfrm>
          <a:prstGeom prst="bentConnector3">
            <a:avLst>
              <a:gd name="adj1" fmla="val -1111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76197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8062F952-FE71-4DC5-A762-14E8159EBF7E}"/>
              </a:ext>
            </a:extLst>
          </p:cNvPr>
          <p:cNvGrpSpPr/>
          <p:nvPr/>
        </p:nvGrpSpPr>
        <p:grpSpPr>
          <a:xfrm>
            <a:off x="468383" y="994094"/>
            <a:ext cx="11121009" cy="5578677"/>
            <a:chOff x="468383" y="994094"/>
            <a:chExt cx="11121009" cy="5578677"/>
          </a:xfr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schemeClr val="accent2">
                <a:lumMod val="50000"/>
                <a:alpha val="60000"/>
              </a:schemeClr>
            </a:outerShdw>
          </a:effectLst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D2E869-C3F6-4B26-B98D-28B859CE3173}"/>
                </a:ext>
              </a:extLst>
            </p:cNvPr>
            <p:cNvSpPr/>
            <p:nvPr/>
          </p:nvSpPr>
          <p:spPr>
            <a:xfrm>
              <a:off x="468383" y="994100"/>
              <a:ext cx="2139193" cy="36785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rgbClr val="0F5EA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525A71-5F41-4A71-AA2D-8EC680E5718D}"/>
                </a:ext>
              </a:extLst>
            </p:cNvPr>
            <p:cNvSpPr/>
            <p:nvPr/>
          </p:nvSpPr>
          <p:spPr>
            <a:xfrm>
              <a:off x="2713837" y="994097"/>
              <a:ext cx="2139193" cy="17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090B19-2A99-441A-A66B-AF6DD8F60435}"/>
                </a:ext>
              </a:extLst>
            </p:cNvPr>
            <p:cNvSpPr/>
            <p:nvPr/>
          </p:nvSpPr>
          <p:spPr>
            <a:xfrm>
              <a:off x="4959291" y="994096"/>
              <a:ext cx="2139193" cy="36785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5B73F7-ADFE-4873-8824-CE4ADE0D5E16}"/>
                </a:ext>
              </a:extLst>
            </p:cNvPr>
            <p:cNvSpPr/>
            <p:nvPr/>
          </p:nvSpPr>
          <p:spPr>
            <a:xfrm>
              <a:off x="7204745" y="994096"/>
              <a:ext cx="2139193" cy="1778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C7C8EA-DD07-475A-9FE7-7984DD3AA89E}"/>
                </a:ext>
              </a:extLst>
            </p:cNvPr>
            <p:cNvSpPr/>
            <p:nvPr/>
          </p:nvSpPr>
          <p:spPr>
            <a:xfrm>
              <a:off x="9450199" y="994094"/>
              <a:ext cx="2139193" cy="36785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8A3C63B-93B2-4D67-8FC0-3433DDB74D53}"/>
                </a:ext>
              </a:extLst>
            </p:cNvPr>
            <p:cNvSpPr/>
            <p:nvPr/>
          </p:nvSpPr>
          <p:spPr>
            <a:xfrm>
              <a:off x="468383" y="4794305"/>
              <a:ext cx="5509704" cy="1778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3075B60-F781-4EA6-930D-8E7ECDA24ADF}"/>
                </a:ext>
              </a:extLst>
            </p:cNvPr>
            <p:cNvSpPr/>
            <p:nvPr/>
          </p:nvSpPr>
          <p:spPr>
            <a:xfrm>
              <a:off x="6079688" y="4794305"/>
              <a:ext cx="5509704" cy="17784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9370B76-6523-4F32-89AC-E6A49EEF453F}"/>
                </a:ext>
              </a:extLst>
            </p:cNvPr>
            <p:cNvSpPr/>
            <p:nvPr/>
          </p:nvSpPr>
          <p:spPr>
            <a:xfrm>
              <a:off x="2713837" y="2894201"/>
              <a:ext cx="2139193" cy="17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26E0A8-A45F-41F2-A881-947110A7DAE8}"/>
                </a:ext>
              </a:extLst>
            </p:cNvPr>
            <p:cNvSpPr/>
            <p:nvPr/>
          </p:nvSpPr>
          <p:spPr>
            <a:xfrm>
              <a:off x="7204744" y="2894201"/>
              <a:ext cx="2139193" cy="17784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CEDC990-691B-4D11-A7AD-EFE17D7F5D05}"/>
              </a:ext>
            </a:extLst>
          </p:cNvPr>
          <p:cNvGrpSpPr/>
          <p:nvPr/>
        </p:nvGrpSpPr>
        <p:grpSpPr>
          <a:xfrm>
            <a:off x="468383" y="366752"/>
            <a:ext cx="8314890" cy="461665"/>
            <a:chOff x="679510" y="306198"/>
            <a:chExt cx="8314890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46F5F2-3401-4722-9982-54576CF13F45}"/>
                </a:ext>
              </a:extLst>
            </p:cNvPr>
            <p:cNvSpPr txBox="1"/>
            <p:nvPr/>
          </p:nvSpPr>
          <p:spPr>
            <a:xfrm>
              <a:off x="763400" y="306198"/>
              <a:ext cx="823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Business Model Canvas for Gold Brokerage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A376989-F8BC-4E40-A256-DF16ADF3FB21}"/>
                </a:ext>
              </a:extLst>
            </p:cNvPr>
            <p:cNvSpPr/>
            <p:nvPr/>
          </p:nvSpPr>
          <p:spPr>
            <a:xfrm>
              <a:off x="679510" y="331636"/>
              <a:ext cx="83890" cy="419449"/>
            </a:xfrm>
            <a:prstGeom prst="rect">
              <a:avLst/>
            </a:prstGeom>
            <a:solidFill>
              <a:srgbClr val="FFA7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70C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BB2FC3B-C756-40DD-BF58-0F46D70E1872}"/>
              </a:ext>
            </a:extLst>
          </p:cNvPr>
          <p:cNvSpPr txBox="1"/>
          <p:nvPr/>
        </p:nvSpPr>
        <p:spPr>
          <a:xfrm>
            <a:off x="468382" y="1006682"/>
            <a:ext cx="1284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A70C"/>
                </a:solidFill>
                <a:latin typeface="+mj-lt"/>
              </a:rPr>
              <a:t>Key </a:t>
            </a:r>
          </a:p>
          <a:p>
            <a:r>
              <a:rPr lang="en-US" sz="1600" b="1">
                <a:solidFill>
                  <a:srgbClr val="FFA70C"/>
                </a:solidFill>
                <a:latin typeface="+mj-lt"/>
              </a:rPr>
              <a:t>Partners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87DE7E-D440-4542-AB04-4A984E08C8F6}"/>
              </a:ext>
            </a:extLst>
          </p:cNvPr>
          <p:cNvSpPr txBox="1"/>
          <p:nvPr/>
        </p:nvSpPr>
        <p:spPr>
          <a:xfrm>
            <a:off x="2713836" y="1006682"/>
            <a:ext cx="1284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A70C"/>
                </a:solidFill>
                <a:latin typeface="+mj-lt"/>
              </a:rPr>
              <a:t>Key </a:t>
            </a:r>
          </a:p>
          <a:p>
            <a:r>
              <a:rPr lang="en-US" sz="1600" b="1">
                <a:solidFill>
                  <a:srgbClr val="FFA70C"/>
                </a:solidFill>
                <a:latin typeface="+mj-lt"/>
              </a:rPr>
              <a:t>Activities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DD65E9-04D6-41D6-8AB5-CAED915B9C64}"/>
              </a:ext>
            </a:extLst>
          </p:cNvPr>
          <p:cNvSpPr txBox="1"/>
          <p:nvPr/>
        </p:nvSpPr>
        <p:spPr>
          <a:xfrm>
            <a:off x="2713835" y="2895461"/>
            <a:ext cx="1459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A70C"/>
                </a:solidFill>
                <a:latin typeface="+mj-lt"/>
              </a:rPr>
              <a:t>Key </a:t>
            </a:r>
            <a:br>
              <a:rPr lang="en-US" sz="1600" b="1">
                <a:solidFill>
                  <a:srgbClr val="FFA70C"/>
                </a:solidFill>
                <a:latin typeface="+mj-lt"/>
              </a:rPr>
            </a:br>
            <a:r>
              <a:rPr lang="en-US" sz="1600" b="1">
                <a:solidFill>
                  <a:srgbClr val="FFA70C"/>
                </a:solidFill>
                <a:latin typeface="+mj-lt"/>
              </a:rPr>
              <a:t>Resources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1ECF4E-0124-4491-90FB-5CDE20B242B9}"/>
              </a:ext>
            </a:extLst>
          </p:cNvPr>
          <p:cNvSpPr txBox="1"/>
          <p:nvPr/>
        </p:nvSpPr>
        <p:spPr>
          <a:xfrm>
            <a:off x="4959986" y="994094"/>
            <a:ext cx="1485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A70C"/>
                </a:solidFill>
                <a:latin typeface="+mj-lt"/>
              </a:rPr>
              <a:t>Value</a:t>
            </a:r>
          </a:p>
          <a:p>
            <a:r>
              <a:rPr lang="en-US" sz="1600" b="1">
                <a:solidFill>
                  <a:srgbClr val="FFA70C"/>
                </a:solidFill>
                <a:latin typeface="+mj-lt"/>
              </a:rPr>
              <a:t>Proposition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33BA36-9699-4D52-90E0-F5D5FF05AE98}"/>
              </a:ext>
            </a:extLst>
          </p:cNvPr>
          <p:cNvSpPr txBox="1"/>
          <p:nvPr/>
        </p:nvSpPr>
        <p:spPr>
          <a:xfrm>
            <a:off x="7204744" y="994093"/>
            <a:ext cx="1704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FFA70C"/>
                </a:solidFill>
                <a:latin typeface="+mj-lt"/>
              </a:rPr>
              <a:t>Customer</a:t>
            </a:r>
          </a:p>
          <a:p>
            <a:r>
              <a:rPr lang="en-US" sz="1600">
                <a:solidFill>
                  <a:srgbClr val="FFA70C"/>
                </a:solidFill>
                <a:latin typeface="+mj-lt"/>
              </a:rPr>
              <a:t>Relationships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2E70CD-9F2F-4AD1-9631-EA23144147F7}"/>
              </a:ext>
            </a:extLst>
          </p:cNvPr>
          <p:cNvSpPr txBox="1"/>
          <p:nvPr/>
        </p:nvSpPr>
        <p:spPr>
          <a:xfrm>
            <a:off x="9450198" y="1006682"/>
            <a:ext cx="1284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A70C"/>
                </a:solidFill>
                <a:latin typeface="+mj-lt"/>
              </a:rPr>
              <a:t>Customer</a:t>
            </a:r>
          </a:p>
          <a:p>
            <a:r>
              <a:rPr lang="en-US" sz="1600" b="1">
                <a:solidFill>
                  <a:srgbClr val="FFA70C"/>
                </a:solidFill>
                <a:latin typeface="+mj-lt"/>
              </a:rPr>
              <a:t>Segments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E5B527-A234-4DA1-B04D-80048753A0A4}"/>
              </a:ext>
            </a:extLst>
          </p:cNvPr>
          <p:cNvSpPr txBox="1"/>
          <p:nvPr/>
        </p:nvSpPr>
        <p:spPr>
          <a:xfrm>
            <a:off x="7218726" y="2892109"/>
            <a:ext cx="1284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A70C"/>
                </a:solidFill>
                <a:latin typeface="+mj-lt"/>
              </a:rPr>
              <a:t>Channels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7A9435-F929-4720-83F4-AC8460D92C53}"/>
              </a:ext>
            </a:extLst>
          </p:cNvPr>
          <p:cNvSpPr txBox="1"/>
          <p:nvPr/>
        </p:nvSpPr>
        <p:spPr>
          <a:xfrm>
            <a:off x="468382" y="4790532"/>
            <a:ext cx="224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A70C"/>
                </a:solidFill>
                <a:latin typeface="+mj-lt"/>
              </a:rPr>
              <a:t>Cost Structure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6DF993D-8769-406B-A271-B83037FF9AAB}"/>
              </a:ext>
            </a:extLst>
          </p:cNvPr>
          <p:cNvSpPr txBox="1"/>
          <p:nvPr/>
        </p:nvSpPr>
        <p:spPr>
          <a:xfrm>
            <a:off x="6079688" y="4790532"/>
            <a:ext cx="224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FFA70C"/>
                </a:solidFill>
                <a:latin typeface="+mj-lt"/>
              </a:rPr>
              <a:t>Revenue Streams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11FEE0-C81D-4D46-8120-A21559B83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45" y="1090316"/>
            <a:ext cx="352341" cy="35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190426-408F-4A5B-99E0-B512BB0E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162" y="1090316"/>
            <a:ext cx="318774" cy="31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334D4B1-57C9-444F-838D-05DD7B391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44" y="1058851"/>
            <a:ext cx="358628" cy="35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3D457AE-E807-4D6E-B4F8-30B7135A2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927" y="1064371"/>
            <a:ext cx="337191" cy="36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5C344D1-A56C-44CA-B5C8-D7949D71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162" y="1023460"/>
            <a:ext cx="517319" cy="51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40D95C-8B4F-448E-B29C-9A496CC55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837" y="2946634"/>
            <a:ext cx="365423" cy="36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F45EA54-BC34-42AC-8019-644CED17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053" y="2960068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C3DDCE4-F120-40CB-A33E-06D65E80B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622" y="4871902"/>
            <a:ext cx="423545" cy="42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734999D-18CE-4DBA-8337-7AF8FBCEB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32" y="4871902"/>
            <a:ext cx="416549" cy="41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F1F0696-5BA6-4404-BDE9-559C3DE54043}"/>
              </a:ext>
            </a:extLst>
          </p:cNvPr>
          <p:cNvSpPr txBox="1"/>
          <p:nvPr/>
        </p:nvSpPr>
        <p:spPr>
          <a:xfrm>
            <a:off x="510328" y="1657080"/>
            <a:ext cx="2018253" cy="1279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 dirty="0">
                <a:effectLst/>
                <a:ea typeface="Calibri" panose="020F0502020204030204" pitchFamily="34" charset="0"/>
              </a:rPr>
              <a:t>• สมาคมค้าทองคำ </a:t>
            </a:r>
            <a:r>
              <a:rPr lang="en-US" sz="1200" kern="100" dirty="0">
                <a:ea typeface="Calibri" panose="020F0502020204030204" pitchFamily="34" charset="0"/>
              </a:rPr>
              <a:t>(Gold Traders Association)</a:t>
            </a:r>
            <a:endParaRPr lang="th-TH" sz="1200" kern="100" dirty="0"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 dirty="0">
                <a:ea typeface="Calibri" panose="020F0502020204030204" pitchFamily="34" charset="0"/>
              </a:rPr>
              <a:t>• </a:t>
            </a:r>
            <a:r>
              <a:rPr lang="en-US" sz="1200" kern="100" dirty="0">
                <a:ea typeface="Calibri" panose="020F0502020204030204" pitchFamily="34" charset="0"/>
              </a:rPr>
              <a:t>Clearing House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dirty="0">
                <a:effectLst/>
                <a:ea typeface="Calibri" panose="020F0502020204030204" pitchFamily="34" charset="0"/>
              </a:rPr>
              <a:t>• </a:t>
            </a:r>
            <a:r>
              <a:rPr lang="en-US" sz="1200" dirty="0">
                <a:effectLst/>
                <a:ea typeface="Calibri" panose="020F0502020204030204" pitchFamily="34" charset="0"/>
              </a:rPr>
              <a:t>Regulatory Agencies</a:t>
            </a:r>
            <a:br>
              <a:rPr lang="en-US" sz="1200" dirty="0">
                <a:ea typeface="Calibri" panose="020F0502020204030204" pitchFamily="34" charset="0"/>
              </a:rPr>
            </a:br>
            <a:r>
              <a:rPr lang="en-US" sz="1200" dirty="0">
                <a:ea typeface="Calibri" panose="020F0502020204030204" pitchFamily="34" charset="0"/>
              </a:rPr>
              <a:t>(BOT, SET)</a:t>
            </a:r>
            <a:endParaRPr lang="en-US" sz="1200" dirty="0">
              <a:effectLst/>
              <a:ea typeface="Calibri" panose="020F05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94FF49-2540-4140-A216-DF5DB2472A45}"/>
              </a:ext>
            </a:extLst>
          </p:cNvPr>
          <p:cNvSpPr txBox="1"/>
          <p:nvPr/>
        </p:nvSpPr>
        <p:spPr>
          <a:xfrm>
            <a:off x="2713835" y="1655493"/>
            <a:ext cx="2074425" cy="877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>
                <a:effectLst/>
                <a:ea typeface="Calibri" panose="020F0502020204030204" pitchFamily="34" charset="0"/>
              </a:rPr>
              <a:t>• </a:t>
            </a:r>
            <a:r>
              <a:rPr lang="en-US" sz="1200" kern="100">
                <a:effectLst/>
                <a:ea typeface="Calibri" panose="020F0502020204030204" pitchFamily="34" charset="0"/>
              </a:rPr>
              <a:t>Branch Operations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>
                <a:effectLst/>
                <a:ea typeface="Calibri" panose="020F0502020204030204" pitchFamily="34" charset="0"/>
              </a:rPr>
              <a:t>• </a:t>
            </a:r>
            <a:r>
              <a:rPr lang="en-US" sz="1200" kern="100">
                <a:effectLst/>
                <a:ea typeface="Calibri" panose="020F0502020204030204" pitchFamily="34" charset="0"/>
              </a:rPr>
              <a:t>Broker Operation</a:t>
            </a:r>
          </a:p>
          <a:p>
            <a:r>
              <a:rPr lang="th-TH" sz="1200">
                <a:effectLst/>
                <a:ea typeface="Calibri" panose="020F0502020204030204" pitchFamily="34" charset="0"/>
              </a:rPr>
              <a:t>• </a:t>
            </a:r>
            <a:r>
              <a:rPr lang="en-US" sz="1200">
                <a:effectLst/>
                <a:ea typeface="Calibri" panose="020F0502020204030204" pitchFamily="34" charset="0"/>
              </a:rPr>
              <a:t>IT Operations</a:t>
            </a:r>
            <a:endParaRPr lang="en-US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1E2D8D-2340-46FE-9D41-6680B4A6E260}"/>
              </a:ext>
            </a:extLst>
          </p:cNvPr>
          <p:cNvSpPr txBox="1"/>
          <p:nvPr/>
        </p:nvSpPr>
        <p:spPr>
          <a:xfrm>
            <a:off x="2741449" y="3487315"/>
            <a:ext cx="1625367" cy="959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>
                <a:effectLst/>
                <a:ea typeface="Calibri" panose="020F0502020204030204" pitchFamily="34" charset="0"/>
              </a:rPr>
              <a:t>• </a:t>
            </a:r>
            <a:r>
              <a:rPr lang="en-US" sz="1200" kern="100">
                <a:effectLst/>
                <a:ea typeface="Calibri" panose="020F0502020204030204" pitchFamily="34" charset="0"/>
              </a:rPr>
              <a:t>Physical and IT </a:t>
            </a:r>
            <a:br>
              <a:rPr lang="en-US" sz="1200" kern="100">
                <a:effectLst/>
                <a:ea typeface="Calibri" panose="020F0502020204030204" pitchFamily="34" charset="0"/>
              </a:rPr>
            </a:br>
            <a:r>
              <a:rPr lang="en-US" sz="1200" kern="100">
                <a:effectLst/>
                <a:ea typeface="Calibri" panose="020F0502020204030204" pitchFamily="34" charset="0"/>
              </a:rPr>
              <a:t>  Infrastructure</a:t>
            </a:r>
          </a:p>
          <a:p>
            <a:r>
              <a:rPr lang="th-TH" sz="1200">
                <a:effectLst/>
                <a:ea typeface="Calibri" panose="020F0502020204030204" pitchFamily="34" charset="0"/>
              </a:rPr>
              <a:t>• </a:t>
            </a:r>
            <a:r>
              <a:rPr lang="en-US" sz="1200">
                <a:effectLst/>
                <a:ea typeface="Calibri" panose="020F0502020204030204" pitchFamily="34" charset="0"/>
              </a:rPr>
              <a:t>Broker &amp; Dealer</a:t>
            </a:r>
            <a:endParaRPr lang="th-TH" sz="1200">
              <a:ea typeface="Calibri" panose="020F0502020204030204" pitchFamily="34" charset="0"/>
            </a:endParaRPr>
          </a:p>
          <a:p>
            <a:r>
              <a:rPr lang="th-TH" sz="1200">
                <a:ea typeface="Calibri" panose="020F0502020204030204" pitchFamily="34" charset="0"/>
              </a:rPr>
              <a:t>• </a:t>
            </a:r>
            <a:r>
              <a:rPr lang="en-US" sz="1200">
                <a:ea typeface="Calibri" panose="020F0502020204030204" pitchFamily="34" charset="0"/>
              </a:rPr>
              <a:t>Trading Platform</a:t>
            </a:r>
            <a:endParaRPr lang="en-US" sz="1200">
              <a:effectLst/>
              <a:ea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8147A8-1CEA-46EB-AF0A-ED6CDDACB26A}"/>
              </a:ext>
            </a:extLst>
          </p:cNvPr>
          <p:cNvSpPr txBox="1"/>
          <p:nvPr/>
        </p:nvSpPr>
        <p:spPr>
          <a:xfrm>
            <a:off x="5060866" y="1650730"/>
            <a:ext cx="1936041" cy="1784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a typeface="Calibri" panose="020F0502020204030204" pitchFamily="34" charset="0"/>
              </a:rPr>
              <a:t>Broker</a:t>
            </a:r>
            <a:endParaRPr lang="th-TH" sz="1200" kern="100" dirty="0"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a typeface="Calibri" panose="020F0502020204030204" pitchFamily="34" charset="0"/>
              </a:rPr>
              <a:t>• Gold Spot (CFD)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a typeface="Calibri" panose="020F0502020204030204" pitchFamily="34" charset="0"/>
              </a:rPr>
              <a:t>•</a:t>
            </a:r>
            <a:r>
              <a:rPr lang="th-TH" sz="1200" kern="100" dirty="0">
                <a:ea typeface="Calibri" panose="020F0502020204030204" pitchFamily="34" charset="0"/>
              </a:rPr>
              <a:t> </a:t>
            </a:r>
            <a:r>
              <a:rPr lang="en-US" sz="1200" kern="100" dirty="0">
                <a:ea typeface="Calibri" panose="020F0502020204030204" pitchFamily="34" charset="0"/>
              </a:rPr>
              <a:t>Gold Futures 96.5%</a:t>
            </a:r>
            <a:endParaRPr lang="th-TH" sz="1200" kern="100" dirty="0"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a typeface="Calibri" panose="020F0502020204030204" pitchFamily="34" charset="0"/>
              </a:rPr>
              <a:t>• Gold Futures 99.99%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a typeface="Calibri" panose="020F0502020204030204" pitchFamily="34" charset="0"/>
              </a:rPr>
              <a:t>Dealer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a typeface="Calibri" panose="020F0502020204030204" pitchFamily="34" charset="0"/>
              </a:rPr>
              <a:t>• Buy and Sell Gold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F43F50-95BB-4602-AF96-5686CDDD746E}"/>
              </a:ext>
            </a:extLst>
          </p:cNvPr>
          <p:cNvSpPr txBox="1"/>
          <p:nvPr/>
        </p:nvSpPr>
        <p:spPr>
          <a:xfrm>
            <a:off x="7243612" y="1663843"/>
            <a:ext cx="1936041" cy="685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>
                <a:effectLst/>
                <a:ea typeface="Calibri" panose="020F0502020204030204" pitchFamily="34" charset="0"/>
              </a:rPr>
              <a:t>•</a:t>
            </a:r>
            <a:r>
              <a:rPr lang="en-US" sz="1200" kern="100">
                <a:effectLst/>
                <a:ea typeface="Calibri" panose="020F0502020204030204" pitchFamily="34" charset="0"/>
              </a:rPr>
              <a:t> </a:t>
            </a:r>
            <a:r>
              <a:rPr lang="th-TH" sz="1200" kern="100">
                <a:ea typeface="Calibri" panose="020F0502020204030204" pitchFamily="34" charset="0"/>
              </a:rPr>
              <a:t>ในด้าน </a:t>
            </a:r>
            <a:r>
              <a:rPr lang="en-US" sz="1200" kern="100">
                <a:ea typeface="Calibri" panose="020F0502020204030204" pitchFamily="34" charset="0"/>
              </a:rPr>
              <a:t>broker </a:t>
            </a:r>
            <a:r>
              <a:rPr lang="th-TH" sz="1200" kern="100">
                <a:ea typeface="Calibri" panose="020F0502020204030204" pitchFamily="34" charset="0"/>
              </a:rPr>
              <a:t>จะคอยดูแลลูกค้า</a:t>
            </a:r>
            <a:r>
              <a:rPr lang="th-TH" sz="1200" kern="100">
                <a:effectLst/>
                <a:ea typeface="Calibri" panose="020F0502020204030204" pitchFamily="34" charset="0"/>
              </a:rPr>
              <a:t>ตั้งแต่เปิด </a:t>
            </a:r>
            <a:r>
              <a:rPr lang="en-US" sz="1200" kern="100">
                <a:effectLst/>
                <a:ea typeface="Calibri" panose="020F0502020204030204" pitchFamily="34" charset="0"/>
              </a:rPr>
              <a:t>Portfolio </a:t>
            </a:r>
            <a:r>
              <a:rPr lang="th-TH" sz="1200" kern="100">
                <a:effectLst/>
                <a:ea typeface="Calibri" panose="020F0502020204030204" pitchFamily="34" charset="0"/>
              </a:rPr>
              <a:t>ไปจนถึงให้คำปรึกษาในการลงทุน</a:t>
            </a:r>
            <a:endParaRPr lang="en-US" sz="1200" kern="100">
              <a:effectLst/>
              <a:ea typeface="Calibri" panose="020F050202020403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9B8DB5-E8A7-4387-A819-D0A89173ADAB}"/>
              </a:ext>
            </a:extLst>
          </p:cNvPr>
          <p:cNvSpPr txBox="1"/>
          <p:nvPr/>
        </p:nvSpPr>
        <p:spPr>
          <a:xfrm>
            <a:off x="7305833" y="3238907"/>
            <a:ext cx="2038104" cy="88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>
                <a:effectLst/>
                <a:ea typeface="Calibri" panose="020F0502020204030204" pitchFamily="34" charset="0"/>
              </a:rPr>
              <a:t>• </a:t>
            </a:r>
            <a:r>
              <a:rPr lang="en-US" sz="1200" kern="100">
                <a:effectLst/>
                <a:ea typeface="Calibri" panose="020F0502020204030204" pitchFamily="34" charset="0"/>
              </a:rPr>
              <a:t>Storefront</a:t>
            </a:r>
            <a:r>
              <a:rPr lang="th-TH" sz="1200" kern="100">
                <a:effectLst/>
                <a:ea typeface="Calibri" panose="020F0502020204030204" pitchFamily="34" charset="0"/>
              </a:rPr>
              <a:t> (หน้าร้าน)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>
                <a:effectLst/>
                <a:ea typeface="Calibri" panose="020F0502020204030204" pitchFamily="34" charset="0"/>
              </a:rPr>
              <a:t>•</a:t>
            </a:r>
            <a:r>
              <a:rPr lang="en-US" sz="1200" kern="100">
                <a:ea typeface="Calibri" panose="020F0502020204030204" pitchFamily="34" charset="0"/>
              </a:rPr>
              <a:t> Trading Platform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>
                <a:effectLst/>
                <a:ea typeface="Calibri" panose="020F0502020204030204" pitchFamily="34" charset="0"/>
              </a:rPr>
              <a:t>(</a:t>
            </a:r>
            <a:r>
              <a:rPr lang="en-US" sz="1200" kern="100">
                <a:ea typeface="Calibri" panose="020F0502020204030204" pitchFamily="34" charset="0"/>
              </a:rPr>
              <a:t>Website &amp; Application)</a:t>
            </a:r>
            <a:endParaRPr lang="en-US" sz="1200" kern="100">
              <a:effectLst/>
              <a:ea typeface="Calibri" panose="020F050202020403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A54B6A4-F546-4375-82BB-6366B5CB5AD2}"/>
              </a:ext>
            </a:extLst>
          </p:cNvPr>
          <p:cNvSpPr txBox="1"/>
          <p:nvPr/>
        </p:nvSpPr>
        <p:spPr>
          <a:xfrm>
            <a:off x="9501693" y="1672605"/>
            <a:ext cx="2017787" cy="1081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 dirty="0">
                <a:effectLst/>
                <a:ea typeface="Calibri" panose="020F0502020204030204" pitchFamily="34" charset="0"/>
              </a:rPr>
              <a:t>• </a:t>
            </a:r>
            <a:r>
              <a:rPr lang="en-US" sz="1200" kern="100" dirty="0">
                <a:effectLst/>
                <a:ea typeface="Calibri" panose="020F0502020204030204" pitchFamily="34" charset="0"/>
              </a:rPr>
              <a:t>Investors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 dirty="0">
                <a:effectLst/>
                <a:ea typeface="Calibri" panose="020F0502020204030204" pitchFamily="34" charset="0"/>
              </a:rPr>
              <a:t>•</a:t>
            </a:r>
            <a:r>
              <a:rPr lang="en-US" sz="1200" kern="100" dirty="0">
                <a:effectLst/>
                <a:ea typeface="Calibri" panose="020F0502020204030204" pitchFamily="34" charset="0"/>
              </a:rPr>
              <a:t> </a:t>
            </a:r>
            <a:r>
              <a:rPr lang="en-US" sz="1200" kern="100" dirty="0">
                <a:ea typeface="Calibri" panose="020F0502020204030204" pitchFamily="34" charset="0"/>
              </a:rPr>
              <a:t>Depository or </a:t>
            </a:r>
            <a:br>
              <a:rPr lang="en-US" sz="1200" kern="100" dirty="0">
                <a:ea typeface="Calibri" panose="020F0502020204030204" pitchFamily="34" charset="0"/>
              </a:rPr>
            </a:br>
            <a:r>
              <a:rPr lang="en-US" sz="1200" kern="100" dirty="0">
                <a:ea typeface="Calibri" panose="020F0502020204030204" pitchFamily="34" charset="0"/>
              </a:rPr>
              <a:t>wholesaler large scale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200" kern="100" dirty="0">
                <a:effectLst/>
                <a:ea typeface="Calibri" panose="020F0502020204030204" pitchFamily="34" charset="0"/>
              </a:rPr>
              <a:t>• </a:t>
            </a:r>
            <a:r>
              <a:rPr lang="en-US" sz="1200" kern="100" dirty="0">
                <a:ea typeface="Calibri" panose="020F0502020204030204" pitchFamily="34" charset="0"/>
              </a:rPr>
              <a:t>R</a:t>
            </a:r>
            <a:r>
              <a:rPr lang="en-US" sz="1200" kern="100" dirty="0">
                <a:effectLst/>
                <a:ea typeface="Calibri" panose="020F0502020204030204" pitchFamily="34" charset="0"/>
              </a:rPr>
              <a:t>etail Customers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A2F6BE-C8E0-46F3-8FBD-DE2469B7D3FD}"/>
              </a:ext>
            </a:extLst>
          </p:cNvPr>
          <p:cNvSpPr txBox="1"/>
          <p:nvPr/>
        </p:nvSpPr>
        <p:spPr>
          <a:xfrm>
            <a:off x="602608" y="5214061"/>
            <a:ext cx="4250422" cy="655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>
                <a:effectLst/>
                <a:ea typeface="Calibri" panose="020F0502020204030204" pitchFamily="34" charset="0"/>
              </a:rPr>
              <a:t>•</a:t>
            </a:r>
            <a:r>
              <a:rPr lang="en-US" sz="1400" kern="100">
                <a:ea typeface="Calibri" panose="020F0502020204030204" pitchFamily="34" charset="0"/>
              </a:rPr>
              <a:t> Operational Cost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kern="100">
                <a:effectLst/>
                <a:ea typeface="Calibri" panose="020F0502020204030204" pitchFamily="34" charset="0"/>
              </a:rPr>
              <a:t>• Shipping Fee (</a:t>
            </a:r>
            <a:r>
              <a:rPr lang="th-TH" sz="1400" kern="100">
                <a:effectLst/>
                <a:ea typeface="Calibri" panose="020F0502020204030204" pitchFamily="34" charset="0"/>
              </a:rPr>
              <a:t>ค่าขนส่งให้ผู้ค้ารายใหญ่</a:t>
            </a:r>
            <a:r>
              <a:rPr lang="en-US" sz="1400" kern="100">
                <a:effectLst/>
                <a:ea typeface="Calibri" panose="020F0502020204030204" pitchFamily="34" charset="0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4DC1BA-4B69-4019-97DD-B39D9FAF6AB2}"/>
              </a:ext>
            </a:extLst>
          </p:cNvPr>
          <p:cNvSpPr txBox="1"/>
          <p:nvPr/>
        </p:nvSpPr>
        <p:spPr>
          <a:xfrm>
            <a:off x="6185948" y="5214061"/>
            <a:ext cx="3103659" cy="640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th-TH" sz="1400" kern="100">
                <a:effectLst/>
                <a:ea typeface="Calibri" panose="020F0502020204030204" pitchFamily="34" charset="0"/>
              </a:rPr>
              <a:t>• </a:t>
            </a:r>
            <a:r>
              <a:rPr lang="en-US" sz="1400" kern="100">
                <a:effectLst/>
                <a:ea typeface="Calibri" panose="020F0502020204030204" pitchFamily="34" charset="0"/>
              </a:rPr>
              <a:t>Fee</a:t>
            </a:r>
          </a:p>
          <a:p>
            <a:r>
              <a:rPr lang="th-TH" sz="1400">
                <a:effectLst/>
                <a:ea typeface="Calibri" panose="020F0502020204030204" pitchFamily="34" charset="0"/>
              </a:rPr>
              <a:t>• </a:t>
            </a:r>
            <a:r>
              <a:rPr lang="en-US" sz="1400">
                <a:effectLst/>
                <a:ea typeface="Calibri" panose="020F0502020204030204" pitchFamily="34" charset="0"/>
              </a:rPr>
              <a:t>Buy and Sell Spread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8001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1D5F52-05D0-93F6-7999-25514D1F82F6}"/>
              </a:ext>
            </a:extLst>
          </p:cNvPr>
          <p:cNvGrpSpPr/>
          <p:nvPr/>
        </p:nvGrpSpPr>
        <p:grpSpPr>
          <a:xfrm>
            <a:off x="0" y="-15876"/>
            <a:ext cx="12192000" cy="6873876"/>
            <a:chOff x="0" y="-15876"/>
            <a:chExt cx="12192000" cy="6873876"/>
          </a:xfrm>
        </p:grpSpPr>
        <p:pic>
          <p:nvPicPr>
            <p:cNvPr id="1026" name="Picture 2" descr="ตำแหน่ง BD คืออะไร พร้อมทักษะที่ Business Development ควรมี">
              <a:extLst>
                <a:ext uri="{FF2B5EF4-FFF2-40B4-BE49-F238E27FC236}">
                  <a16:creationId xmlns:a16="http://schemas.microsoft.com/office/drawing/2014/main" id="{F74E230B-2456-0362-C5D4-32E067DDB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E28AFF-5D3B-3365-2BBA-BD4B615955F0}"/>
                </a:ext>
              </a:extLst>
            </p:cNvPr>
            <p:cNvSpPr/>
            <p:nvPr/>
          </p:nvSpPr>
          <p:spPr>
            <a:xfrm>
              <a:off x="0" y="-15876"/>
              <a:ext cx="12192000" cy="6873876"/>
            </a:xfrm>
            <a:prstGeom prst="rect">
              <a:avLst/>
            </a:prstGeom>
            <a:solidFill>
              <a:schemeClr val="tx1">
                <a:alpha val="68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182BE1A-00CF-3407-2DD1-8451726CF424}"/>
              </a:ext>
            </a:extLst>
          </p:cNvPr>
          <p:cNvCxnSpPr/>
          <p:nvPr/>
        </p:nvCxnSpPr>
        <p:spPr>
          <a:xfrm>
            <a:off x="1100138" y="4779963"/>
            <a:ext cx="9991725" cy="0"/>
          </a:xfrm>
          <a:prstGeom prst="line">
            <a:avLst/>
          </a:prstGeom>
          <a:ln w="508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4">
            <a:extLst>
              <a:ext uri="{FF2B5EF4-FFF2-40B4-BE49-F238E27FC236}">
                <a16:creationId xmlns:a16="http://schemas.microsoft.com/office/drawing/2014/main" id="{D78F2698-92A0-BFEE-C982-DA97DBA9CEA4}"/>
              </a:ext>
            </a:extLst>
          </p:cNvPr>
          <p:cNvGrpSpPr>
            <a:grpSpLocks/>
          </p:cNvGrpSpPr>
          <p:nvPr/>
        </p:nvGrpSpPr>
        <p:grpSpPr bwMode="auto">
          <a:xfrm>
            <a:off x="619125" y="1930243"/>
            <a:ext cx="10896599" cy="1862048"/>
            <a:chOff x="619149" y="1930868"/>
            <a:chExt cx="10896789" cy="1861958"/>
          </a:xfrm>
        </p:grpSpPr>
        <p:sp>
          <p:nvSpPr>
            <p:cNvPr id="46084" name="文本框 25">
              <a:extLst>
                <a:ext uri="{FF2B5EF4-FFF2-40B4-BE49-F238E27FC236}">
                  <a16:creationId xmlns:a16="http://schemas.microsoft.com/office/drawing/2014/main" id="{409D6E08-7D43-7D89-9F56-88B0BCCBF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149" y="1930868"/>
              <a:ext cx="10896789" cy="186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1500">
                  <a:solidFill>
                    <a:schemeClr val="bg1"/>
                  </a:solidFill>
                  <a:latin typeface="Impact" panose="020B0806030902050204" pitchFamily="34" charset="0"/>
                </a:rPr>
                <a:t>Risk Management</a:t>
              </a:r>
              <a:endParaRPr lang="zh-CN" altLang="en-US" sz="1150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46085" name="组合 26">
              <a:extLst>
                <a:ext uri="{FF2B5EF4-FFF2-40B4-BE49-F238E27FC236}">
                  <a16:creationId xmlns:a16="http://schemas.microsoft.com/office/drawing/2014/main" id="{B98636EA-3493-5C54-AB88-52D2E3188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1595" y="2026754"/>
              <a:ext cx="10020475" cy="1647505"/>
              <a:chOff x="1071595" y="2026754"/>
              <a:chExt cx="10020475" cy="1647505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DB52B2EA-C80E-96CE-9D2A-20CCD01BC7E0}"/>
                  </a:ext>
                </a:extLst>
              </p:cNvPr>
              <p:cNvCxnSpPr/>
              <p:nvPr/>
            </p:nvCxnSpPr>
            <p:spPr>
              <a:xfrm>
                <a:off x="1100170" y="2026270"/>
                <a:ext cx="9991900" cy="0"/>
              </a:xfrm>
              <a:prstGeom prst="line">
                <a:avLst/>
              </a:prstGeom>
              <a:ln w="508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4B8EA5B5-A038-2C58-D46F-ECE6C49CEAA6}"/>
                  </a:ext>
                </a:extLst>
              </p:cNvPr>
              <p:cNvCxnSpPr/>
              <p:nvPr/>
            </p:nvCxnSpPr>
            <p:spPr>
              <a:xfrm>
                <a:off x="1071595" y="3674015"/>
                <a:ext cx="9991900" cy="0"/>
              </a:xfrm>
              <a:prstGeom prst="line">
                <a:avLst/>
              </a:prstGeom>
              <a:ln w="25400"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6DEDDBD-9444-F16D-CB2E-1D9452CA02BE}"/>
              </a:ext>
            </a:extLst>
          </p:cNvPr>
          <p:cNvCxnSpPr/>
          <p:nvPr/>
        </p:nvCxnSpPr>
        <p:spPr>
          <a:xfrm>
            <a:off x="1071563" y="4435475"/>
            <a:ext cx="9991725" cy="0"/>
          </a:xfrm>
          <a:prstGeom prst="line">
            <a:avLst/>
          </a:prstGeom>
          <a:ln w="254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1">
            <a:extLst>
              <a:ext uri="{FF2B5EF4-FFF2-40B4-BE49-F238E27FC236}">
                <a16:creationId xmlns:a16="http://schemas.microsoft.com/office/drawing/2014/main" id="{43FE8FC0-004F-7532-C19E-6A9D815F675E}"/>
              </a:ext>
            </a:extLst>
          </p:cNvPr>
          <p:cNvGrpSpPr>
            <a:grpSpLocks/>
          </p:cNvGrpSpPr>
          <p:nvPr/>
        </p:nvGrpSpPr>
        <p:grpSpPr bwMode="auto">
          <a:xfrm>
            <a:off x="8994775" y="6034088"/>
            <a:ext cx="2840038" cy="1671637"/>
            <a:chOff x="8994097" y="6033927"/>
            <a:chExt cx="2840467" cy="1671016"/>
          </a:xfrm>
          <a:solidFill>
            <a:srgbClr val="FFC000"/>
          </a:solidFill>
        </p:grpSpPr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CA747A63-216D-2976-D9B4-3FA4F05EB4E5}"/>
                </a:ext>
              </a:extLst>
            </p:cNvPr>
            <p:cNvSpPr/>
            <p:nvPr/>
          </p:nvSpPr>
          <p:spPr>
            <a:xfrm rot="8100000">
              <a:off x="8994097" y="6040275"/>
              <a:ext cx="1663951" cy="16646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A21D92C0-B423-AE3A-74BD-D72EF2B4C4D4}"/>
                </a:ext>
              </a:extLst>
            </p:cNvPr>
            <p:cNvSpPr/>
            <p:nvPr/>
          </p:nvSpPr>
          <p:spPr>
            <a:xfrm rot="8100000">
              <a:off x="10170613" y="6033927"/>
              <a:ext cx="1663951" cy="16646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E846A74-6644-37D3-4995-1EC1D7CF8A2F}"/>
                </a:ext>
              </a:extLst>
            </p:cNvPr>
            <p:cNvCxnSpPr/>
            <p:nvPr/>
          </p:nvCxnSpPr>
          <p:spPr>
            <a:xfrm>
              <a:off x="9237022" y="6284659"/>
              <a:ext cx="589051" cy="588743"/>
            </a:xfrm>
            <a:prstGeom prst="line">
              <a:avLst/>
            </a:prstGeom>
            <a:grp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6549494B-372A-15C7-DA60-0038D1783A03}"/>
                </a:ext>
              </a:extLst>
            </p:cNvPr>
            <p:cNvCxnSpPr>
              <a:stCxn id="34" idx="1"/>
            </p:cNvCxnSpPr>
            <p:nvPr/>
          </p:nvCxnSpPr>
          <p:spPr>
            <a:xfrm flipH="1">
              <a:off x="10988298" y="6278311"/>
              <a:ext cx="603341" cy="595091"/>
            </a:xfrm>
            <a:prstGeom prst="line">
              <a:avLst/>
            </a:prstGeom>
            <a:grp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33C2D05-B82C-3886-4FF6-79CF2EB41BE0}"/>
                </a:ext>
              </a:extLst>
            </p:cNvPr>
            <p:cNvCxnSpPr>
              <a:stCxn id="34" idx="3"/>
            </p:cNvCxnSpPr>
            <p:nvPr/>
          </p:nvCxnSpPr>
          <p:spPr>
            <a:xfrm flipH="1">
              <a:off x="9826073" y="6278311"/>
              <a:ext cx="587464" cy="595091"/>
            </a:xfrm>
            <a:prstGeom prst="line">
              <a:avLst/>
            </a:prstGeom>
            <a:grp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37">
            <a:extLst>
              <a:ext uri="{FF2B5EF4-FFF2-40B4-BE49-F238E27FC236}">
                <a16:creationId xmlns:a16="http://schemas.microsoft.com/office/drawing/2014/main" id="{A272893D-F218-D6E2-4201-480522B6A663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349250" y="-841375"/>
            <a:ext cx="2840038" cy="1671638"/>
            <a:chOff x="8994097" y="6033927"/>
            <a:chExt cx="2840467" cy="1671016"/>
          </a:xfrm>
          <a:solidFill>
            <a:srgbClr val="FFC000"/>
          </a:solidFill>
        </p:grpSpPr>
        <p:sp>
          <p:nvSpPr>
            <p:cNvPr id="39" name="直角三角形 38">
              <a:extLst>
                <a:ext uri="{FF2B5EF4-FFF2-40B4-BE49-F238E27FC236}">
                  <a16:creationId xmlns:a16="http://schemas.microsoft.com/office/drawing/2014/main" id="{0B308E44-8280-F1E9-DD18-9AD0800A8916}"/>
                </a:ext>
              </a:extLst>
            </p:cNvPr>
            <p:cNvSpPr/>
            <p:nvPr/>
          </p:nvSpPr>
          <p:spPr>
            <a:xfrm rot="8100000">
              <a:off x="8994097" y="6040275"/>
              <a:ext cx="1663951" cy="16646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0" name="直角三角形 39">
              <a:extLst>
                <a:ext uri="{FF2B5EF4-FFF2-40B4-BE49-F238E27FC236}">
                  <a16:creationId xmlns:a16="http://schemas.microsoft.com/office/drawing/2014/main" id="{D537AC62-B23F-F332-86A6-3173E27D9C67}"/>
                </a:ext>
              </a:extLst>
            </p:cNvPr>
            <p:cNvSpPr/>
            <p:nvPr/>
          </p:nvSpPr>
          <p:spPr>
            <a:xfrm rot="8100000">
              <a:off x="10170613" y="6033927"/>
              <a:ext cx="1663951" cy="166466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60508461-FE21-B52D-2D27-88B5951621EB}"/>
                </a:ext>
              </a:extLst>
            </p:cNvPr>
            <p:cNvCxnSpPr>
              <a:stCxn id="34" idx="3"/>
            </p:cNvCxnSpPr>
            <p:nvPr/>
          </p:nvCxnSpPr>
          <p:spPr>
            <a:xfrm>
              <a:off x="9237022" y="6284659"/>
              <a:ext cx="589051" cy="588744"/>
            </a:xfrm>
            <a:prstGeom prst="line">
              <a:avLst/>
            </a:prstGeom>
            <a:grp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805E1183-79F4-981C-74A9-10E2FBDE7AD3}"/>
                </a:ext>
              </a:extLst>
            </p:cNvPr>
            <p:cNvCxnSpPr>
              <a:stCxn id="40" idx="1"/>
            </p:cNvCxnSpPr>
            <p:nvPr/>
          </p:nvCxnSpPr>
          <p:spPr>
            <a:xfrm flipH="1">
              <a:off x="10988298" y="6278311"/>
              <a:ext cx="603341" cy="595091"/>
            </a:xfrm>
            <a:prstGeom prst="line">
              <a:avLst/>
            </a:prstGeom>
            <a:grp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35D5F75-8601-5535-9968-CA649E1E3DB0}"/>
                </a:ext>
              </a:extLst>
            </p:cNvPr>
            <p:cNvCxnSpPr>
              <a:stCxn id="40" idx="3"/>
            </p:cNvCxnSpPr>
            <p:nvPr/>
          </p:nvCxnSpPr>
          <p:spPr>
            <a:xfrm flipH="1">
              <a:off x="9826073" y="6278311"/>
              <a:ext cx="587464" cy="595091"/>
            </a:xfrm>
            <a:prstGeom prst="line">
              <a:avLst/>
            </a:prstGeom>
            <a:grpFill/>
            <a:ln w="2540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53D0D32D-B2AB-3B5B-1B6F-ABDD1EBB2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3609975"/>
            <a:ext cx="10896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th-TH" altLang="zh-CN" sz="5400">
                <a:solidFill>
                  <a:srgbClr val="FFA70C"/>
                </a:solidFill>
                <a:latin typeface="Arial" panose="020B0604020202020204" pitchFamily="34" charset="0"/>
              </a:rPr>
              <a:t>การจัดการความเสี่ยง</a:t>
            </a:r>
            <a:endParaRPr lang="zh-CN" altLang="en-US" sz="5400">
              <a:solidFill>
                <a:srgbClr val="FFA70C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electing the best business setup consultants in Dubai - Connect Group">
            <a:extLst>
              <a:ext uri="{FF2B5EF4-FFF2-40B4-BE49-F238E27FC236}">
                <a16:creationId xmlns:a16="http://schemas.microsoft.com/office/drawing/2014/main" id="{FE60C37C-2948-4258-3684-A3F1BE1BC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9"/>
          <a:stretch/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0762B05-4AAC-327A-86EE-3D7C8AE392D7}"/>
              </a:ext>
            </a:extLst>
          </p:cNvPr>
          <p:cNvSpPr/>
          <p:nvPr/>
        </p:nvSpPr>
        <p:spPr>
          <a:xfrm>
            <a:off x="4343400" y="0"/>
            <a:ext cx="7848600" cy="6858000"/>
          </a:xfrm>
          <a:custGeom>
            <a:avLst/>
            <a:gdLst>
              <a:gd name="connsiteX0" fmla="*/ 2377440 w 7848600"/>
              <a:gd name="connsiteY0" fmla="*/ 5730240 h 6858000"/>
              <a:gd name="connsiteX1" fmla="*/ 2072640 w 7848600"/>
              <a:gd name="connsiteY1" fmla="*/ 6042660 h 6858000"/>
              <a:gd name="connsiteX2" fmla="*/ 2377440 w 7848600"/>
              <a:gd name="connsiteY2" fmla="*/ 6355080 h 6858000"/>
              <a:gd name="connsiteX3" fmla="*/ 2682240 w 7848600"/>
              <a:gd name="connsiteY3" fmla="*/ 6042660 h 6858000"/>
              <a:gd name="connsiteX4" fmla="*/ 2377440 w 7848600"/>
              <a:gd name="connsiteY4" fmla="*/ 5730240 h 6858000"/>
              <a:gd name="connsiteX5" fmla="*/ 2712720 w 7848600"/>
              <a:gd name="connsiteY5" fmla="*/ 4975860 h 6858000"/>
              <a:gd name="connsiteX6" fmla="*/ 2545080 w 7848600"/>
              <a:gd name="connsiteY6" fmla="*/ 5135880 h 6858000"/>
              <a:gd name="connsiteX7" fmla="*/ 2712720 w 7848600"/>
              <a:gd name="connsiteY7" fmla="*/ 5295900 h 6858000"/>
              <a:gd name="connsiteX8" fmla="*/ 2880360 w 7848600"/>
              <a:gd name="connsiteY8" fmla="*/ 5135880 h 6858000"/>
              <a:gd name="connsiteX9" fmla="*/ 2712720 w 7848600"/>
              <a:gd name="connsiteY9" fmla="*/ 4975860 h 6858000"/>
              <a:gd name="connsiteX10" fmla="*/ 1638300 w 7848600"/>
              <a:gd name="connsiteY10" fmla="*/ 4099560 h 6858000"/>
              <a:gd name="connsiteX11" fmla="*/ 1112520 w 7848600"/>
              <a:gd name="connsiteY11" fmla="*/ 4617720 h 6858000"/>
              <a:gd name="connsiteX12" fmla="*/ 1638300 w 7848600"/>
              <a:gd name="connsiteY12" fmla="*/ 5135880 h 6858000"/>
              <a:gd name="connsiteX13" fmla="*/ 2164080 w 7848600"/>
              <a:gd name="connsiteY13" fmla="*/ 4617720 h 6858000"/>
              <a:gd name="connsiteX14" fmla="*/ 1638300 w 7848600"/>
              <a:gd name="connsiteY14" fmla="*/ 4099560 h 6858000"/>
              <a:gd name="connsiteX15" fmla="*/ 7025640 w 7848600"/>
              <a:gd name="connsiteY15" fmla="*/ 1447800 h 6858000"/>
              <a:gd name="connsiteX16" fmla="*/ 6812280 w 7848600"/>
              <a:gd name="connsiteY16" fmla="*/ 1668780 h 6858000"/>
              <a:gd name="connsiteX17" fmla="*/ 7025640 w 7848600"/>
              <a:gd name="connsiteY17" fmla="*/ 1889760 h 6858000"/>
              <a:gd name="connsiteX18" fmla="*/ 7239000 w 7848600"/>
              <a:gd name="connsiteY18" fmla="*/ 1668780 h 6858000"/>
              <a:gd name="connsiteX19" fmla="*/ 7025640 w 7848600"/>
              <a:gd name="connsiteY19" fmla="*/ 1447800 h 6858000"/>
              <a:gd name="connsiteX20" fmla="*/ 6294120 w 7848600"/>
              <a:gd name="connsiteY20" fmla="*/ 594360 h 6858000"/>
              <a:gd name="connsiteX21" fmla="*/ 5897880 w 7848600"/>
              <a:gd name="connsiteY21" fmla="*/ 990600 h 6858000"/>
              <a:gd name="connsiteX22" fmla="*/ 6294120 w 7848600"/>
              <a:gd name="connsiteY22" fmla="*/ 1386840 h 6858000"/>
              <a:gd name="connsiteX23" fmla="*/ 6690360 w 7848600"/>
              <a:gd name="connsiteY23" fmla="*/ 990600 h 6858000"/>
              <a:gd name="connsiteX24" fmla="*/ 6294120 w 7848600"/>
              <a:gd name="connsiteY24" fmla="*/ 594360 h 6858000"/>
              <a:gd name="connsiteX25" fmla="*/ 203124 w 7848600"/>
              <a:gd name="connsiteY25" fmla="*/ 0 h 6858000"/>
              <a:gd name="connsiteX26" fmla="*/ 7848600 w 7848600"/>
              <a:gd name="connsiteY26" fmla="*/ 0 h 6858000"/>
              <a:gd name="connsiteX27" fmla="*/ 7848600 w 7848600"/>
              <a:gd name="connsiteY27" fmla="*/ 6858000 h 6858000"/>
              <a:gd name="connsiteX28" fmla="*/ 1021637 w 7848600"/>
              <a:gd name="connsiteY28" fmla="*/ 6858000 h 6858000"/>
              <a:gd name="connsiteX29" fmla="*/ 1025410 w 7848600"/>
              <a:gd name="connsiteY29" fmla="*/ 6855351 h 6858000"/>
              <a:gd name="connsiteX30" fmla="*/ 1164885 w 7848600"/>
              <a:gd name="connsiteY30" fmla="*/ 6644640 h 6858000"/>
              <a:gd name="connsiteX31" fmla="*/ 6815 w 7848600"/>
              <a:gd name="connsiteY31" fmla="*/ 4358640 h 6858000"/>
              <a:gd name="connsiteX32" fmla="*/ 1843184 w 7848600"/>
              <a:gd name="connsiteY32" fmla="*/ 1645920 h 6858000"/>
              <a:gd name="connsiteX33" fmla="*/ 412836 w 7848600"/>
              <a:gd name="connsiteY33" fmla="*/ 1614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848600" h="6858000">
                <a:moveTo>
                  <a:pt x="2377440" y="5730240"/>
                </a:moveTo>
                <a:cubicBezTo>
                  <a:pt x="2209104" y="5730240"/>
                  <a:pt x="2072640" y="5870115"/>
                  <a:pt x="2072640" y="6042660"/>
                </a:cubicBezTo>
                <a:cubicBezTo>
                  <a:pt x="2072640" y="6215205"/>
                  <a:pt x="2209104" y="6355080"/>
                  <a:pt x="2377440" y="6355080"/>
                </a:cubicBezTo>
                <a:cubicBezTo>
                  <a:pt x="2545776" y="6355080"/>
                  <a:pt x="2682240" y="6215205"/>
                  <a:pt x="2682240" y="6042660"/>
                </a:cubicBezTo>
                <a:cubicBezTo>
                  <a:pt x="2682240" y="5870115"/>
                  <a:pt x="2545776" y="5730240"/>
                  <a:pt x="2377440" y="5730240"/>
                </a:cubicBezTo>
                <a:close/>
                <a:moveTo>
                  <a:pt x="2712720" y="4975860"/>
                </a:moveTo>
                <a:cubicBezTo>
                  <a:pt x="2620135" y="4975860"/>
                  <a:pt x="2545080" y="5047503"/>
                  <a:pt x="2545080" y="5135880"/>
                </a:cubicBezTo>
                <a:cubicBezTo>
                  <a:pt x="2545080" y="5224257"/>
                  <a:pt x="2620135" y="5295900"/>
                  <a:pt x="2712720" y="5295900"/>
                </a:cubicBezTo>
                <a:cubicBezTo>
                  <a:pt x="2805305" y="5295900"/>
                  <a:pt x="2880360" y="5224257"/>
                  <a:pt x="2880360" y="5135880"/>
                </a:cubicBezTo>
                <a:cubicBezTo>
                  <a:pt x="2880360" y="5047503"/>
                  <a:pt x="2805305" y="4975860"/>
                  <a:pt x="2712720" y="4975860"/>
                </a:cubicBezTo>
                <a:close/>
                <a:moveTo>
                  <a:pt x="1638300" y="4099560"/>
                </a:moveTo>
                <a:cubicBezTo>
                  <a:pt x="1347920" y="4099560"/>
                  <a:pt x="1112520" y="4331548"/>
                  <a:pt x="1112520" y="4617720"/>
                </a:cubicBezTo>
                <a:cubicBezTo>
                  <a:pt x="1112520" y="4903892"/>
                  <a:pt x="1347920" y="5135880"/>
                  <a:pt x="1638300" y="5135880"/>
                </a:cubicBezTo>
                <a:cubicBezTo>
                  <a:pt x="1928680" y="5135880"/>
                  <a:pt x="2164080" y="4903892"/>
                  <a:pt x="2164080" y="4617720"/>
                </a:cubicBezTo>
                <a:cubicBezTo>
                  <a:pt x="2164080" y="4331548"/>
                  <a:pt x="1928680" y="4099560"/>
                  <a:pt x="1638300" y="4099560"/>
                </a:cubicBezTo>
                <a:close/>
                <a:moveTo>
                  <a:pt x="7025640" y="1447800"/>
                </a:moveTo>
                <a:cubicBezTo>
                  <a:pt x="6907805" y="1447800"/>
                  <a:pt x="6812280" y="1546736"/>
                  <a:pt x="6812280" y="1668780"/>
                </a:cubicBezTo>
                <a:cubicBezTo>
                  <a:pt x="6812280" y="1790824"/>
                  <a:pt x="6907805" y="1889760"/>
                  <a:pt x="7025640" y="1889760"/>
                </a:cubicBezTo>
                <a:cubicBezTo>
                  <a:pt x="7143475" y="1889760"/>
                  <a:pt x="7239000" y="1790824"/>
                  <a:pt x="7239000" y="1668780"/>
                </a:cubicBezTo>
                <a:cubicBezTo>
                  <a:pt x="7239000" y="1546736"/>
                  <a:pt x="7143475" y="1447800"/>
                  <a:pt x="7025640" y="1447800"/>
                </a:cubicBezTo>
                <a:close/>
                <a:moveTo>
                  <a:pt x="6294120" y="594360"/>
                </a:moveTo>
                <a:cubicBezTo>
                  <a:pt x="6075283" y="594360"/>
                  <a:pt x="5897880" y="771763"/>
                  <a:pt x="5897880" y="990600"/>
                </a:cubicBezTo>
                <a:cubicBezTo>
                  <a:pt x="5897880" y="1209437"/>
                  <a:pt x="6075283" y="1386840"/>
                  <a:pt x="6294120" y="1386840"/>
                </a:cubicBezTo>
                <a:cubicBezTo>
                  <a:pt x="6512957" y="1386840"/>
                  <a:pt x="6690360" y="1209437"/>
                  <a:pt x="6690360" y="990600"/>
                </a:cubicBezTo>
                <a:cubicBezTo>
                  <a:pt x="6690360" y="771763"/>
                  <a:pt x="6512957" y="594360"/>
                  <a:pt x="6294120" y="594360"/>
                </a:cubicBezTo>
                <a:close/>
                <a:moveTo>
                  <a:pt x="203124" y="0"/>
                </a:moveTo>
                <a:lnTo>
                  <a:pt x="7848600" y="0"/>
                </a:lnTo>
                <a:lnTo>
                  <a:pt x="7848600" y="6858000"/>
                </a:lnTo>
                <a:lnTo>
                  <a:pt x="1021637" y="6858000"/>
                </a:lnTo>
                <a:lnTo>
                  <a:pt x="1025410" y="6855351"/>
                </a:lnTo>
                <a:cubicBezTo>
                  <a:pt x="1106250" y="6787634"/>
                  <a:pt x="1157302" y="6717348"/>
                  <a:pt x="1164885" y="6644640"/>
                </a:cubicBezTo>
                <a:cubicBezTo>
                  <a:pt x="1225546" y="6062980"/>
                  <a:pt x="-106235" y="5191760"/>
                  <a:pt x="6815" y="4358640"/>
                </a:cubicBezTo>
                <a:cubicBezTo>
                  <a:pt x="119865" y="3525520"/>
                  <a:pt x="2066525" y="2692400"/>
                  <a:pt x="1843184" y="1645920"/>
                </a:cubicBezTo>
                <a:cubicBezTo>
                  <a:pt x="1759430" y="1253490"/>
                  <a:pt x="1117322" y="709256"/>
                  <a:pt x="412836" y="161494"/>
                </a:cubicBezTo>
                <a:close/>
              </a:path>
            </a:pathLst>
          </a:custGeom>
          <a:solidFill>
            <a:schemeClr val="bg1">
              <a:alpha val="94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0DD0F6-2E5B-9520-4737-F3ED76452630}"/>
              </a:ext>
            </a:extLst>
          </p:cNvPr>
          <p:cNvSpPr txBox="1"/>
          <p:nvPr/>
        </p:nvSpPr>
        <p:spPr>
          <a:xfrm>
            <a:off x="5943600" y="2442180"/>
            <a:ext cx="57302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>
                <a:solidFill>
                  <a:srgbClr val="FFA70C"/>
                </a:solidFill>
                <a:latin typeface="+mj-lt"/>
              </a:rPr>
              <a:t>Overview</a:t>
            </a:r>
          </a:p>
          <a:p>
            <a:pPr algn="r"/>
            <a:r>
              <a:rPr lang="en-US" sz="3600">
                <a:latin typeface="+mj-lt"/>
              </a:rPr>
              <a:t>RISK MANAGEMENT</a:t>
            </a:r>
          </a:p>
          <a:p>
            <a:pPr algn="r"/>
            <a:r>
              <a:rPr lang="th-TH" sz="5000" b="1">
                <a:solidFill>
                  <a:srgbClr val="FFA70C"/>
                </a:solidFill>
                <a:latin typeface="+mj-lt"/>
              </a:rPr>
              <a:t>ภาพรวมการบริหารความเสี่ยง</a:t>
            </a:r>
            <a:endParaRPr lang="en-US" sz="5000" b="1">
              <a:solidFill>
                <a:srgbClr val="FFA70C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376DB7-F182-9DFC-C191-362659793D3B}"/>
              </a:ext>
            </a:extLst>
          </p:cNvPr>
          <p:cNvSpPr txBox="1"/>
          <p:nvPr/>
        </p:nvSpPr>
        <p:spPr>
          <a:xfrm>
            <a:off x="7719060" y="876300"/>
            <a:ext cx="251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9271602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7 Business Fundamentals for Professionals | HBS Online">
            <a:extLst>
              <a:ext uri="{FF2B5EF4-FFF2-40B4-BE49-F238E27FC236}">
                <a16:creationId xmlns:a16="http://schemas.microsoft.com/office/drawing/2014/main" id="{66C0AAFC-A24E-3136-9437-02FBCF2FF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8EAAF6-DB25-B1A7-9E51-ED9A7EE37474}"/>
              </a:ext>
            </a:extLst>
          </p:cNvPr>
          <p:cNvSpPr/>
          <p:nvPr/>
        </p:nvSpPr>
        <p:spPr>
          <a:xfrm flipH="1">
            <a:off x="-4" y="0"/>
            <a:ext cx="7792724" cy="6858000"/>
          </a:xfrm>
          <a:custGeom>
            <a:avLst/>
            <a:gdLst>
              <a:gd name="connsiteX0" fmla="*/ 2377440 w 7848600"/>
              <a:gd name="connsiteY0" fmla="*/ 5730240 h 6858000"/>
              <a:gd name="connsiteX1" fmla="*/ 2072640 w 7848600"/>
              <a:gd name="connsiteY1" fmla="*/ 6042660 h 6858000"/>
              <a:gd name="connsiteX2" fmla="*/ 2377440 w 7848600"/>
              <a:gd name="connsiteY2" fmla="*/ 6355080 h 6858000"/>
              <a:gd name="connsiteX3" fmla="*/ 2682240 w 7848600"/>
              <a:gd name="connsiteY3" fmla="*/ 6042660 h 6858000"/>
              <a:gd name="connsiteX4" fmla="*/ 2377440 w 7848600"/>
              <a:gd name="connsiteY4" fmla="*/ 5730240 h 6858000"/>
              <a:gd name="connsiteX5" fmla="*/ 2712720 w 7848600"/>
              <a:gd name="connsiteY5" fmla="*/ 4975860 h 6858000"/>
              <a:gd name="connsiteX6" fmla="*/ 2545080 w 7848600"/>
              <a:gd name="connsiteY6" fmla="*/ 5135880 h 6858000"/>
              <a:gd name="connsiteX7" fmla="*/ 2712720 w 7848600"/>
              <a:gd name="connsiteY7" fmla="*/ 5295900 h 6858000"/>
              <a:gd name="connsiteX8" fmla="*/ 2880360 w 7848600"/>
              <a:gd name="connsiteY8" fmla="*/ 5135880 h 6858000"/>
              <a:gd name="connsiteX9" fmla="*/ 2712720 w 7848600"/>
              <a:gd name="connsiteY9" fmla="*/ 4975860 h 6858000"/>
              <a:gd name="connsiteX10" fmla="*/ 1638300 w 7848600"/>
              <a:gd name="connsiteY10" fmla="*/ 4099560 h 6858000"/>
              <a:gd name="connsiteX11" fmla="*/ 1112520 w 7848600"/>
              <a:gd name="connsiteY11" fmla="*/ 4617720 h 6858000"/>
              <a:gd name="connsiteX12" fmla="*/ 1638300 w 7848600"/>
              <a:gd name="connsiteY12" fmla="*/ 5135880 h 6858000"/>
              <a:gd name="connsiteX13" fmla="*/ 2164080 w 7848600"/>
              <a:gd name="connsiteY13" fmla="*/ 4617720 h 6858000"/>
              <a:gd name="connsiteX14" fmla="*/ 1638300 w 7848600"/>
              <a:gd name="connsiteY14" fmla="*/ 4099560 h 6858000"/>
              <a:gd name="connsiteX15" fmla="*/ 7025640 w 7848600"/>
              <a:gd name="connsiteY15" fmla="*/ 1447800 h 6858000"/>
              <a:gd name="connsiteX16" fmla="*/ 6812280 w 7848600"/>
              <a:gd name="connsiteY16" fmla="*/ 1668780 h 6858000"/>
              <a:gd name="connsiteX17" fmla="*/ 7025640 w 7848600"/>
              <a:gd name="connsiteY17" fmla="*/ 1889760 h 6858000"/>
              <a:gd name="connsiteX18" fmla="*/ 7239000 w 7848600"/>
              <a:gd name="connsiteY18" fmla="*/ 1668780 h 6858000"/>
              <a:gd name="connsiteX19" fmla="*/ 7025640 w 7848600"/>
              <a:gd name="connsiteY19" fmla="*/ 1447800 h 6858000"/>
              <a:gd name="connsiteX20" fmla="*/ 6294120 w 7848600"/>
              <a:gd name="connsiteY20" fmla="*/ 594360 h 6858000"/>
              <a:gd name="connsiteX21" fmla="*/ 5897880 w 7848600"/>
              <a:gd name="connsiteY21" fmla="*/ 990600 h 6858000"/>
              <a:gd name="connsiteX22" fmla="*/ 6294120 w 7848600"/>
              <a:gd name="connsiteY22" fmla="*/ 1386840 h 6858000"/>
              <a:gd name="connsiteX23" fmla="*/ 6690360 w 7848600"/>
              <a:gd name="connsiteY23" fmla="*/ 990600 h 6858000"/>
              <a:gd name="connsiteX24" fmla="*/ 6294120 w 7848600"/>
              <a:gd name="connsiteY24" fmla="*/ 594360 h 6858000"/>
              <a:gd name="connsiteX25" fmla="*/ 203124 w 7848600"/>
              <a:gd name="connsiteY25" fmla="*/ 0 h 6858000"/>
              <a:gd name="connsiteX26" fmla="*/ 7848600 w 7848600"/>
              <a:gd name="connsiteY26" fmla="*/ 0 h 6858000"/>
              <a:gd name="connsiteX27" fmla="*/ 7848600 w 7848600"/>
              <a:gd name="connsiteY27" fmla="*/ 6858000 h 6858000"/>
              <a:gd name="connsiteX28" fmla="*/ 1021637 w 7848600"/>
              <a:gd name="connsiteY28" fmla="*/ 6858000 h 6858000"/>
              <a:gd name="connsiteX29" fmla="*/ 1025410 w 7848600"/>
              <a:gd name="connsiteY29" fmla="*/ 6855351 h 6858000"/>
              <a:gd name="connsiteX30" fmla="*/ 1164885 w 7848600"/>
              <a:gd name="connsiteY30" fmla="*/ 6644640 h 6858000"/>
              <a:gd name="connsiteX31" fmla="*/ 6815 w 7848600"/>
              <a:gd name="connsiteY31" fmla="*/ 4358640 h 6858000"/>
              <a:gd name="connsiteX32" fmla="*/ 1843184 w 7848600"/>
              <a:gd name="connsiteY32" fmla="*/ 1645920 h 6858000"/>
              <a:gd name="connsiteX33" fmla="*/ 412836 w 7848600"/>
              <a:gd name="connsiteY33" fmla="*/ 1614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848600" h="6858000">
                <a:moveTo>
                  <a:pt x="2377440" y="5730240"/>
                </a:moveTo>
                <a:cubicBezTo>
                  <a:pt x="2209104" y="5730240"/>
                  <a:pt x="2072640" y="5870115"/>
                  <a:pt x="2072640" y="6042660"/>
                </a:cubicBezTo>
                <a:cubicBezTo>
                  <a:pt x="2072640" y="6215205"/>
                  <a:pt x="2209104" y="6355080"/>
                  <a:pt x="2377440" y="6355080"/>
                </a:cubicBezTo>
                <a:cubicBezTo>
                  <a:pt x="2545776" y="6355080"/>
                  <a:pt x="2682240" y="6215205"/>
                  <a:pt x="2682240" y="6042660"/>
                </a:cubicBezTo>
                <a:cubicBezTo>
                  <a:pt x="2682240" y="5870115"/>
                  <a:pt x="2545776" y="5730240"/>
                  <a:pt x="2377440" y="5730240"/>
                </a:cubicBezTo>
                <a:close/>
                <a:moveTo>
                  <a:pt x="2712720" y="4975860"/>
                </a:moveTo>
                <a:cubicBezTo>
                  <a:pt x="2620135" y="4975860"/>
                  <a:pt x="2545080" y="5047503"/>
                  <a:pt x="2545080" y="5135880"/>
                </a:cubicBezTo>
                <a:cubicBezTo>
                  <a:pt x="2545080" y="5224257"/>
                  <a:pt x="2620135" y="5295900"/>
                  <a:pt x="2712720" y="5295900"/>
                </a:cubicBezTo>
                <a:cubicBezTo>
                  <a:pt x="2805305" y="5295900"/>
                  <a:pt x="2880360" y="5224257"/>
                  <a:pt x="2880360" y="5135880"/>
                </a:cubicBezTo>
                <a:cubicBezTo>
                  <a:pt x="2880360" y="5047503"/>
                  <a:pt x="2805305" y="4975860"/>
                  <a:pt x="2712720" y="4975860"/>
                </a:cubicBezTo>
                <a:close/>
                <a:moveTo>
                  <a:pt x="1638300" y="4099560"/>
                </a:moveTo>
                <a:cubicBezTo>
                  <a:pt x="1347920" y="4099560"/>
                  <a:pt x="1112520" y="4331548"/>
                  <a:pt x="1112520" y="4617720"/>
                </a:cubicBezTo>
                <a:cubicBezTo>
                  <a:pt x="1112520" y="4903892"/>
                  <a:pt x="1347920" y="5135880"/>
                  <a:pt x="1638300" y="5135880"/>
                </a:cubicBezTo>
                <a:cubicBezTo>
                  <a:pt x="1928680" y="5135880"/>
                  <a:pt x="2164080" y="4903892"/>
                  <a:pt x="2164080" y="4617720"/>
                </a:cubicBezTo>
                <a:cubicBezTo>
                  <a:pt x="2164080" y="4331548"/>
                  <a:pt x="1928680" y="4099560"/>
                  <a:pt x="1638300" y="4099560"/>
                </a:cubicBezTo>
                <a:close/>
                <a:moveTo>
                  <a:pt x="7025640" y="1447800"/>
                </a:moveTo>
                <a:cubicBezTo>
                  <a:pt x="6907805" y="1447800"/>
                  <a:pt x="6812280" y="1546736"/>
                  <a:pt x="6812280" y="1668780"/>
                </a:cubicBezTo>
                <a:cubicBezTo>
                  <a:pt x="6812280" y="1790824"/>
                  <a:pt x="6907805" y="1889760"/>
                  <a:pt x="7025640" y="1889760"/>
                </a:cubicBezTo>
                <a:cubicBezTo>
                  <a:pt x="7143475" y="1889760"/>
                  <a:pt x="7239000" y="1790824"/>
                  <a:pt x="7239000" y="1668780"/>
                </a:cubicBezTo>
                <a:cubicBezTo>
                  <a:pt x="7239000" y="1546736"/>
                  <a:pt x="7143475" y="1447800"/>
                  <a:pt x="7025640" y="1447800"/>
                </a:cubicBezTo>
                <a:close/>
                <a:moveTo>
                  <a:pt x="6294120" y="594360"/>
                </a:moveTo>
                <a:cubicBezTo>
                  <a:pt x="6075283" y="594360"/>
                  <a:pt x="5897880" y="771763"/>
                  <a:pt x="5897880" y="990600"/>
                </a:cubicBezTo>
                <a:cubicBezTo>
                  <a:pt x="5897880" y="1209437"/>
                  <a:pt x="6075283" y="1386840"/>
                  <a:pt x="6294120" y="1386840"/>
                </a:cubicBezTo>
                <a:cubicBezTo>
                  <a:pt x="6512957" y="1386840"/>
                  <a:pt x="6690360" y="1209437"/>
                  <a:pt x="6690360" y="990600"/>
                </a:cubicBezTo>
                <a:cubicBezTo>
                  <a:pt x="6690360" y="771763"/>
                  <a:pt x="6512957" y="594360"/>
                  <a:pt x="6294120" y="594360"/>
                </a:cubicBezTo>
                <a:close/>
                <a:moveTo>
                  <a:pt x="203124" y="0"/>
                </a:moveTo>
                <a:lnTo>
                  <a:pt x="7848600" y="0"/>
                </a:lnTo>
                <a:lnTo>
                  <a:pt x="7848600" y="6858000"/>
                </a:lnTo>
                <a:lnTo>
                  <a:pt x="1021637" y="6858000"/>
                </a:lnTo>
                <a:lnTo>
                  <a:pt x="1025410" y="6855351"/>
                </a:lnTo>
                <a:cubicBezTo>
                  <a:pt x="1106250" y="6787634"/>
                  <a:pt x="1157302" y="6717348"/>
                  <a:pt x="1164885" y="6644640"/>
                </a:cubicBezTo>
                <a:cubicBezTo>
                  <a:pt x="1225546" y="6062980"/>
                  <a:pt x="-106235" y="5191760"/>
                  <a:pt x="6815" y="4358640"/>
                </a:cubicBezTo>
                <a:cubicBezTo>
                  <a:pt x="119865" y="3525520"/>
                  <a:pt x="2066525" y="2692400"/>
                  <a:pt x="1843184" y="1645920"/>
                </a:cubicBezTo>
                <a:cubicBezTo>
                  <a:pt x="1759430" y="1253490"/>
                  <a:pt x="1117322" y="709256"/>
                  <a:pt x="412836" y="161494"/>
                </a:cubicBezTo>
                <a:close/>
              </a:path>
            </a:pathLst>
          </a:custGeom>
          <a:solidFill>
            <a:schemeClr val="bg1">
              <a:alpha val="94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3C933-E3E8-D795-1BF6-139B3BF98061}"/>
              </a:ext>
            </a:extLst>
          </p:cNvPr>
          <p:cNvSpPr txBox="1"/>
          <p:nvPr/>
        </p:nvSpPr>
        <p:spPr>
          <a:xfrm>
            <a:off x="457200" y="3481507"/>
            <a:ext cx="4389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6000" b="1" dirty="0"/>
              <a:t>แนวทางการจัดการบริหารความเสี่ยง</a:t>
            </a:r>
            <a:endParaRPr lang="en-US" sz="6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2B8F8-2120-F426-5E48-377C94EB67BC}"/>
              </a:ext>
            </a:extLst>
          </p:cNvPr>
          <p:cNvSpPr txBox="1"/>
          <p:nvPr/>
        </p:nvSpPr>
        <p:spPr>
          <a:xfrm>
            <a:off x="1899920" y="1767007"/>
            <a:ext cx="109728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FFA70C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7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B85BC3-5BE6-4577-8CE6-7BED143F2E53}"/>
              </a:ext>
            </a:extLst>
          </p:cNvPr>
          <p:cNvSpPr txBox="1"/>
          <p:nvPr/>
        </p:nvSpPr>
        <p:spPr>
          <a:xfrm>
            <a:off x="571501" y="3713016"/>
            <a:ext cx="2893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lt"/>
                <a:cs typeface="Arial" panose="020B0604020202020204" pitchFamily="34" charset="0"/>
              </a:rPr>
              <a:t>Risk Management</a:t>
            </a:r>
            <a:r>
              <a:rPr lang="th-TH" altLang="ko-KR" sz="1600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rgbClr val="FFB329"/>
                </a:solidFill>
                <a:latin typeface="+mj-lt"/>
                <a:cs typeface="Arial" panose="020B0604020202020204" pitchFamily="34" charset="0"/>
              </a:rPr>
              <a:t>Policy</a:t>
            </a:r>
          </a:p>
          <a:p>
            <a:r>
              <a:rPr lang="th-TH" altLang="ko-KR" sz="2000" dirty="0">
                <a:latin typeface="+mj-lt"/>
                <a:cs typeface="Arial" panose="020B0604020202020204" pitchFamily="34" charset="0"/>
              </a:rPr>
              <a:t>นโยบายการบริหารความเสี่ยง</a:t>
            </a:r>
            <a:endParaRPr lang="en-US" altLang="ko-KR" sz="20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050" name="Picture 2" descr="10 Corporate Policies to End in the New Year - FlexJobs">
            <a:extLst>
              <a:ext uri="{FF2B5EF4-FFF2-40B4-BE49-F238E27FC236}">
                <a16:creationId xmlns:a16="http://schemas.microsoft.com/office/drawing/2014/main" id="{39E81380-432F-032D-71DA-D513D0AA968E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51" b="29451"/>
          <a:stretch>
            <a:fillRect/>
          </a:stretch>
        </p:blipFill>
        <p:spPr bwMode="auto">
          <a:xfrm>
            <a:off x="0" y="386834"/>
            <a:ext cx="12192000" cy="251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D38FB-04BA-0EF3-EBC7-0B30E7FBAFF3}"/>
              </a:ext>
            </a:extLst>
          </p:cNvPr>
          <p:cNvSpPr txBox="1"/>
          <p:nvPr/>
        </p:nvSpPr>
        <p:spPr>
          <a:xfrm>
            <a:off x="3952240" y="3608844"/>
            <a:ext cx="69157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altLang="ko-KR" sz="2000" dirty="0"/>
              <a:t>การบริหารความเสี่ยงเป็นปัจจัยสำคัญที่ช่วยป้องกันและรักษา และส่งเสริมให้บรรลุเป้าหมายที่ตั้งไว้ บริษัทนายหน้าซื้อขายทองคำได้กำหนดกรอบโครงสร้างการบริหารความเสี่ยง นโยบายและคู่มือในการบริหารความเสี่ยง จึงได้กำหนดระดับความเสี่ยงที่ยอมรับได้ </a:t>
            </a:r>
            <a:r>
              <a:rPr lang="en-US" altLang="ko-KR" sz="2000" dirty="0"/>
              <a:t>(Risk Appetite) </a:t>
            </a:r>
            <a:r>
              <a:rPr lang="th-TH" altLang="ko-KR" sz="2000" dirty="0"/>
              <a:t>ระดับความเสี่ยงที่ทนได้  </a:t>
            </a:r>
            <a:r>
              <a:rPr lang="en-US" altLang="ko-KR" sz="2000" dirty="0"/>
              <a:t>(Risk Tolerance) </a:t>
            </a:r>
            <a:r>
              <a:rPr lang="th-TH" altLang="ko-KR" sz="2000" dirty="0"/>
              <a:t>ที่ครอบคลุมทุกปัจจัยความเสี่ยง และสาเหตุของความเสี่ยง </a:t>
            </a:r>
            <a:r>
              <a:rPr lang="en-US" altLang="ko-KR" sz="2000" dirty="0"/>
              <a:t>(Risk Cause) </a:t>
            </a:r>
            <a:endParaRPr lang="th-TH" altLang="ko-KR" sz="2000" dirty="0"/>
          </a:p>
          <a:p>
            <a:endParaRPr lang="th-TH" altLang="ko-KR" sz="2000" dirty="0"/>
          </a:p>
          <a:p>
            <a:r>
              <a:rPr lang="th-TH" altLang="ko-KR" sz="2000" dirty="0"/>
              <a:t>เพื่อติดตามผลการบริหารความเสี่ยงให้อยู่ในระดับที่องค์กรยอมรับได้และเป็นไปตามเป้าหมายที่กำหนด โดยมีสายงานบริหารความเสี่ยงทำหน้าที่ในการกำกับดูแลความเสี่ยง ติดตาม ประเมินผล และรายงานผลการบริหารความเสี่ยงต่อคณะกรรมการอย่างต่อเนื่อง</a:t>
            </a:r>
            <a:r>
              <a:rPr lang="en-US" altLang="ko-KR" sz="2000" dirty="0"/>
              <a:t> </a:t>
            </a:r>
            <a:endParaRPr lang="th-TH" altLang="ko-KR" sz="2000" dirty="0"/>
          </a:p>
        </p:txBody>
      </p:sp>
      <p:pic>
        <p:nvPicPr>
          <p:cNvPr id="4" name="Picture 3" descr="A picture containing clipart, graphics, yellow, symbol&#10;&#10;Description automatically generated">
            <a:extLst>
              <a:ext uri="{FF2B5EF4-FFF2-40B4-BE49-F238E27FC236}">
                <a16:creationId xmlns:a16="http://schemas.microsoft.com/office/drawing/2014/main" id="{777B91B4-6C42-B2D7-FE42-C54B7207A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62" y="4683812"/>
            <a:ext cx="1388136" cy="13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7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AD39B-079C-42D5-8316-3058CAE0CD29}"/>
              </a:ext>
            </a:extLst>
          </p:cNvPr>
          <p:cNvSpPr txBox="1"/>
          <p:nvPr/>
        </p:nvSpPr>
        <p:spPr>
          <a:xfrm>
            <a:off x="1797604" y="427084"/>
            <a:ext cx="86105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th-TH" altLang="ko-KR" sz="4400" b="1" dirty="0">
                <a:solidFill>
                  <a:srgbClr val="E69400"/>
                </a:solidFill>
                <a:latin typeface="+mj-lt"/>
              </a:rPr>
              <a:t>แนวทางการกำหนดกลยุทธ์การบริหารความเสี่ยง</a:t>
            </a:r>
            <a:endParaRPr lang="ko-KR" altLang="en-US" sz="4400" b="1" dirty="0">
              <a:solidFill>
                <a:srgbClr val="E694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CAE81-C905-4633-8215-CCC7CB86C65C}"/>
              </a:ext>
            </a:extLst>
          </p:cNvPr>
          <p:cNvSpPr txBox="1"/>
          <p:nvPr/>
        </p:nvSpPr>
        <p:spPr>
          <a:xfrm>
            <a:off x="1790702" y="1134970"/>
            <a:ext cx="8610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0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th-TH" altLang="ko-KR" sz="2400" dirty="0">
                <a:solidFill>
                  <a:schemeClr val="tx1"/>
                </a:solidFill>
              </a:rPr>
              <a:t>ทางทีมบริหารความเสี่ยงได้กำหนดกลยุทธ์ในการบริหารความเสี่ยงโดยคำนึงถึงสาระสำคัญ ดังนี้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E503C7-F720-4ACC-8C5F-987D29B3589B}"/>
              </a:ext>
            </a:extLst>
          </p:cNvPr>
          <p:cNvSpPr/>
          <p:nvPr/>
        </p:nvSpPr>
        <p:spPr>
          <a:xfrm>
            <a:off x="4567637" y="1892873"/>
            <a:ext cx="3056726" cy="4490358"/>
          </a:xfrm>
          <a:prstGeom prst="rect">
            <a:avLst/>
          </a:pr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BDB00-942B-4D74-95DF-F918CCAA0C02}"/>
              </a:ext>
            </a:extLst>
          </p:cNvPr>
          <p:cNvSpPr txBox="1"/>
          <p:nvPr/>
        </p:nvSpPr>
        <p:spPr>
          <a:xfrm>
            <a:off x="4881939" y="3893062"/>
            <a:ext cx="24281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th-TH" altLang="ko-KR" sz="1800" dirty="0">
                <a:solidFill>
                  <a:schemeClr val="bg1"/>
                </a:solidFill>
              </a:rPr>
              <a:t>ความสอดคล้องกับแนวทางมาตรฐานของหน่วยงานกำกับดูแล </a:t>
            </a:r>
            <a:br>
              <a:rPr lang="th-TH" altLang="ko-KR" sz="1800" dirty="0">
                <a:solidFill>
                  <a:schemeClr val="bg1"/>
                </a:solidFill>
              </a:rPr>
            </a:br>
            <a:r>
              <a:rPr lang="th-TH" altLang="ko-KR" sz="1800" dirty="0">
                <a:solidFill>
                  <a:schemeClr val="bg1"/>
                </a:solidFill>
              </a:rPr>
              <a:t>มีข้อกำหนดของกฎหมาย </a:t>
            </a:r>
            <a:br>
              <a:rPr lang="th-TH" altLang="ko-KR" sz="1800" dirty="0">
                <a:solidFill>
                  <a:schemeClr val="bg1"/>
                </a:solidFill>
              </a:rPr>
            </a:br>
            <a:r>
              <a:rPr lang="th-TH" altLang="ko-KR" sz="1800" dirty="0">
                <a:solidFill>
                  <a:schemeClr val="bg1"/>
                </a:solidFill>
              </a:rPr>
              <a:t>ระเบียบ ประกาศ หลักเกณฑ์ </a:t>
            </a:r>
            <a:br>
              <a:rPr lang="th-TH" altLang="ko-KR" sz="1800" dirty="0">
                <a:solidFill>
                  <a:schemeClr val="bg1"/>
                </a:solidFill>
              </a:rPr>
            </a:br>
            <a:r>
              <a:rPr lang="th-TH" altLang="ko-KR" sz="1800" dirty="0">
                <a:solidFill>
                  <a:schemeClr val="bg1"/>
                </a:solidFill>
              </a:rPr>
              <a:t>และแนวทางการปฏิบัติที่ดี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66D88B-8842-4CE9-8E23-3EC0A560F7D4}"/>
              </a:ext>
            </a:extLst>
          </p:cNvPr>
          <p:cNvSpPr/>
          <p:nvPr/>
        </p:nvSpPr>
        <p:spPr>
          <a:xfrm>
            <a:off x="4881940" y="2540335"/>
            <a:ext cx="2428117" cy="702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5D640ED-7325-40FF-B4F9-3FB41CA867A9}"/>
              </a:ext>
            </a:extLst>
          </p:cNvPr>
          <p:cNvCxnSpPr/>
          <p:nvPr/>
        </p:nvCxnSpPr>
        <p:spPr>
          <a:xfrm>
            <a:off x="5506043" y="3510293"/>
            <a:ext cx="12006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A1D1646-8763-4CC0-9528-3B8D415BF862}"/>
              </a:ext>
            </a:extLst>
          </p:cNvPr>
          <p:cNvSpPr/>
          <p:nvPr/>
        </p:nvSpPr>
        <p:spPr>
          <a:xfrm>
            <a:off x="5162692" y="5665950"/>
            <a:ext cx="1883716" cy="340088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0B434A-FB53-42F3-83CE-CAC5F961626F}"/>
              </a:ext>
            </a:extLst>
          </p:cNvPr>
          <p:cNvSpPr/>
          <p:nvPr/>
        </p:nvSpPr>
        <p:spPr>
          <a:xfrm>
            <a:off x="1136339" y="2071854"/>
            <a:ext cx="2813050" cy="4132396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B7907F-5B64-4687-B312-F895817C27A7}"/>
              </a:ext>
            </a:extLst>
          </p:cNvPr>
          <p:cNvSpPr/>
          <p:nvPr/>
        </p:nvSpPr>
        <p:spPr>
          <a:xfrm>
            <a:off x="1425586" y="3800729"/>
            <a:ext cx="2234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b="1" dirty="0">
                <a:latin typeface="+mj-lt"/>
              </a:rPr>
              <a:t>ความเหมาะสมกับขอบเขตและลักษณะการดำเนินงานของธุรกิจนายหน้าซื้อขายทองคำ โดยจะต้องมีความสอดคล้องกับนโยบาย</a:t>
            </a:r>
            <a:endParaRPr lang="en-US" altLang="ko-KR" b="1" dirty="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AFEDB3-AE30-4049-B278-AAC7D41DC7CA}"/>
              </a:ext>
            </a:extLst>
          </p:cNvPr>
          <p:cNvSpPr/>
          <p:nvPr/>
        </p:nvSpPr>
        <p:spPr>
          <a:xfrm>
            <a:off x="1425586" y="2734487"/>
            <a:ext cx="2234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lt"/>
              </a:rPr>
              <a:t>1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7F02F86-D888-4FD5-8C94-98863D30AE9E}"/>
              </a:ext>
            </a:extLst>
          </p:cNvPr>
          <p:cNvCxnSpPr/>
          <p:nvPr/>
        </p:nvCxnSpPr>
        <p:spPr>
          <a:xfrm>
            <a:off x="1999937" y="3560337"/>
            <a:ext cx="110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1B34CEF-C126-4E52-9739-950324CAAC74}"/>
              </a:ext>
            </a:extLst>
          </p:cNvPr>
          <p:cNvSpPr/>
          <p:nvPr/>
        </p:nvSpPr>
        <p:spPr>
          <a:xfrm>
            <a:off x="1665927" y="5665949"/>
            <a:ext cx="1733550" cy="312977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FA7541A-168F-494D-99A0-29673482EAC7}"/>
              </a:ext>
            </a:extLst>
          </p:cNvPr>
          <p:cNvSpPr/>
          <p:nvPr/>
        </p:nvSpPr>
        <p:spPr>
          <a:xfrm>
            <a:off x="8248463" y="2071854"/>
            <a:ext cx="2813050" cy="4132396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5B6DEA6-8F1B-4787-BF94-D839963CD1C8}"/>
              </a:ext>
            </a:extLst>
          </p:cNvPr>
          <p:cNvSpPr/>
          <p:nvPr/>
        </p:nvSpPr>
        <p:spPr>
          <a:xfrm>
            <a:off x="8658198" y="3881767"/>
            <a:ext cx="21082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altLang="ko-KR" dirty="0">
                <a:latin typeface="+mj-lt"/>
              </a:rPr>
              <a:t>ทบทวนกลยุทธ์การบริหารความเสี่ยงอย่างน้อยปีละ 1 ครั้งตามแผนประจำปี หรือทบทวนทันทีที่มีเหตุการณ์เปลี่ยนแปลงที่มีนัยสำคัญ</a:t>
            </a:r>
            <a:endParaRPr lang="en-US" altLang="ko-KR" dirty="0">
              <a:latin typeface="+mj-lt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56F4-86DA-4C10-8AEB-B8424938CE4F}"/>
              </a:ext>
            </a:extLst>
          </p:cNvPr>
          <p:cNvSpPr/>
          <p:nvPr/>
        </p:nvSpPr>
        <p:spPr>
          <a:xfrm>
            <a:off x="8537710" y="2734487"/>
            <a:ext cx="2234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+mj-lt"/>
              </a:rPr>
              <a:t>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9E5B2B0-C627-4080-8489-D617F9D0BF4A}"/>
              </a:ext>
            </a:extLst>
          </p:cNvPr>
          <p:cNvCxnSpPr/>
          <p:nvPr/>
        </p:nvCxnSpPr>
        <p:spPr>
          <a:xfrm>
            <a:off x="9112061" y="3560337"/>
            <a:ext cx="1104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91356E2-3934-40BE-A009-9458E58151E9}"/>
              </a:ext>
            </a:extLst>
          </p:cNvPr>
          <p:cNvSpPr/>
          <p:nvPr/>
        </p:nvSpPr>
        <p:spPr>
          <a:xfrm>
            <a:off x="8797736" y="5665950"/>
            <a:ext cx="1733550" cy="312977"/>
          </a:xfrm>
          <a:prstGeom prst="roundRect">
            <a:avLst>
              <a:gd name="adj" fmla="val 50000"/>
            </a:avLst>
          </a:prstGeom>
          <a:noFill/>
          <a:ln w="952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57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90A7ADC-F620-4EF5-97BB-421062D3FF4C}"/>
              </a:ext>
            </a:extLst>
          </p:cNvPr>
          <p:cNvSpPr txBox="1"/>
          <p:nvPr/>
        </p:nvSpPr>
        <p:spPr>
          <a:xfrm>
            <a:off x="886245" y="1016579"/>
            <a:ext cx="2979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20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01821-8A91-4E2D-94FE-7864ECDD6AD3}"/>
              </a:ext>
            </a:extLst>
          </p:cNvPr>
          <p:cNvSpPr txBox="1"/>
          <p:nvPr/>
        </p:nvSpPr>
        <p:spPr>
          <a:xfrm>
            <a:off x="5772599" y="1946067"/>
            <a:ext cx="518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/>
              <a:t>โครงการจัดตั้งแผนกใหม่ และบทบาทหน้าที่ของธุรกิจนายหน้าซื้อขายทองคำ</a:t>
            </a:r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F8E0BE-D6B4-4390-B602-FC808CD3A663}"/>
              </a:ext>
            </a:extLst>
          </p:cNvPr>
          <p:cNvSpPr/>
          <p:nvPr/>
        </p:nvSpPr>
        <p:spPr>
          <a:xfrm>
            <a:off x="5752606" y="1607506"/>
            <a:ext cx="49402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+mj-lt"/>
              </a:rPr>
              <a:t>Department Establishment</a:t>
            </a:r>
            <a:endParaRPr lang="ko-KR" altLang="en-US"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F025AF-A7C8-4AF2-B6E3-3C7C67756A32}"/>
              </a:ext>
            </a:extLst>
          </p:cNvPr>
          <p:cNvSpPr txBox="1"/>
          <p:nvPr/>
        </p:nvSpPr>
        <p:spPr>
          <a:xfrm>
            <a:off x="5772599" y="3029443"/>
            <a:ext cx="5186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/>
              <a:t>ภาพรวมธุรกิจนายหน้าซื้อขายทองคำ</a:t>
            </a:r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A6FF55-4B0F-4ECF-89EA-D42BA8DC5369}"/>
              </a:ext>
            </a:extLst>
          </p:cNvPr>
          <p:cNvSpPr/>
          <p:nvPr/>
        </p:nvSpPr>
        <p:spPr>
          <a:xfrm>
            <a:off x="5752606" y="2690882"/>
            <a:ext cx="4781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+mj-lt"/>
              </a:rPr>
              <a:t>Business Model</a:t>
            </a:r>
            <a:endParaRPr lang="ko-KR" altLang="en-US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B1923D-6AAD-4E0E-8D62-5261F239FBAC}"/>
              </a:ext>
            </a:extLst>
          </p:cNvPr>
          <p:cNvSpPr txBox="1"/>
          <p:nvPr/>
        </p:nvSpPr>
        <p:spPr>
          <a:xfrm>
            <a:off x="5772599" y="4112819"/>
            <a:ext cx="5186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/>
              <a:t>กระบวนการและการจัดการความเสี่ยงของธุรกิจนายหน้าซื้อขายทองคำ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altLang="ko-KR"/>
              <a:t>ทบทวนความเสี่ยงด้านตลาด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altLang="ko-KR"/>
              <a:t>เสนอแนวทางการบริหารความเสี่ยงด้านเครดิต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altLang="ko-KR"/>
              <a:t>เสนอแนวทางการบริหารความเสี่ยงด้านสภาพคล่อง</a:t>
            </a:r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4F314E2-B6AC-4D3E-8020-1E62358E73DF}"/>
              </a:ext>
            </a:extLst>
          </p:cNvPr>
          <p:cNvSpPr/>
          <p:nvPr/>
        </p:nvSpPr>
        <p:spPr>
          <a:xfrm>
            <a:off x="5752606" y="3774258"/>
            <a:ext cx="3282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+mj-lt"/>
              </a:rPr>
              <a:t>Risk Management</a:t>
            </a:r>
            <a:endParaRPr lang="ko-KR" altLang="en-US"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CEF9E2-C63C-418A-B68E-8CAFC1F8F180}"/>
              </a:ext>
            </a:extLst>
          </p:cNvPr>
          <p:cNvSpPr/>
          <p:nvPr/>
        </p:nvSpPr>
        <p:spPr>
          <a:xfrm>
            <a:off x="4942896" y="1588654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latin typeface="+mj-lt"/>
              </a:rPr>
              <a:t>01.</a:t>
            </a:r>
            <a:endParaRPr lang="ko-KR" altLang="en-US" sz="2800">
              <a:latin typeface="+mj-lt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276B5B2-2606-4396-9A6C-88C4389ADE54}"/>
              </a:ext>
            </a:extLst>
          </p:cNvPr>
          <p:cNvSpPr/>
          <p:nvPr/>
        </p:nvSpPr>
        <p:spPr>
          <a:xfrm>
            <a:off x="4942896" y="2672030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latin typeface="+mj-lt"/>
              </a:rPr>
              <a:t>02.</a:t>
            </a:r>
            <a:endParaRPr lang="ko-KR" altLang="en-US" sz="2800"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3CA77E-D608-47EA-8B63-0D4A7EC517A0}"/>
              </a:ext>
            </a:extLst>
          </p:cNvPr>
          <p:cNvSpPr/>
          <p:nvPr/>
        </p:nvSpPr>
        <p:spPr>
          <a:xfrm>
            <a:off x="4942896" y="3755406"/>
            <a:ext cx="13299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>
                <a:latin typeface="+mj-lt"/>
              </a:rPr>
              <a:t>03.</a:t>
            </a:r>
            <a:endParaRPr lang="ko-KR" altLang="en-US" sz="280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534F53-4E93-408E-8297-4901AF3C151D}"/>
              </a:ext>
            </a:extLst>
          </p:cNvPr>
          <p:cNvSpPr txBox="1"/>
          <p:nvPr/>
        </p:nvSpPr>
        <p:spPr>
          <a:xfrm>
            <a:off x="886245" y="1669068"/>
            <a:ext cx="2979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en-US" altLang="ko-KR" sz="1200"/>
              <a:t>Gold Trading Brokerage</a:t>
            </a:r>
          </a:p>
        </p:txBody>
      </p:sp>
      <p:pic>
        <p:nvPicPr>
          <p:cNvPr id="2050" name="Picture 2" descr="1000+ City Background Pictures | Download Free Images on Unsplash">
            <a:extLst>
              <a:ext uri="{FF2B5EF4-FFF2-40B4-BE49-F238E27FC236}">
                <a16:creationId xmlns:a16="http://schemas.microsoft.com/office/drawing/2014/main" id="{6F480DD7-EB2D-AF8E-B1F4-685A1538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2" y="2546431"/>
            <a:ext cx="3748213" cy="432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50668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337F9A3-F084-B3C3-D7F4-5B2333127FFC}"/>
              </a:ext>
            </a:extLst>
          </p:cNvPr>
          <p:cNvSpPr/>
          <p:nvPr/>
        </p:nvSpPr>
        <p:spPr>
          <a:xfrm rot="10800000">
            <a:off x="-4976" y="322056"/>
            <a:ext cx="1468085" cy="4566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 descr="500+ Structure Pictures [HD] | Download Free Images on Unsplash">
            <a:extLst>
              <a:ext uri="{FF2B5EF4-FFF2-40B4-BE49-F238E27FC236}">
                <a16:creationId xmlns:a16="http://schemas.microsoft.com/office/drawing/2014/main" id="{E498CD8D-6D22-45CA-1A72-579E18F1D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86" b="46502"/>
          <a:stretch/>
        </p:blipFill>
        <p:spPr bwMode="auto">
          <a:xfrm>
            <a:off x="0" y="4763979"/>
            <a:ext cx="12192000" cy="209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8FA50D-4E3E-BC21-26EC-77DBA039C637}"/>
              </a:ext>
            </a:extLst>
          </p:cNvPr>
          <p:cNvSpPr txBox="1"/>
          <p:nvPr/>
        </p:nvSpPr>
        <p:spPr>
          <a:xfrm>
            <a:off x="1559524" y="1360398"/>
            <a:ext cx="48964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เสนอให้องค์กรมีการจัดให้มีโครงสร้างหน้าที่ของคณะอนุกรรมการและหน่วยงาน เพื่อกำกับดูแลและรับผิดชอบด้านการบริหารความเสี่ยง โดยโครงสร้างหน้าที่ต้องมีความชัดเจน สอดคล้องกับการบริหารความเสี่ยงในธุรกิจนายหน้าซื้อขายทองคำ และเหมาะสมกับการดำเนินงานของธุรกิจนายหน้าซื้อขายทองคำ รวมถึงมีความเป็นอิสระและมีการถ่วงดุลอำนาจอย่างเหมาะสม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pSp>
        <p:nvGrpSpPr>
          <p:cNvPr id="6" name="그룹 4">
            <a:extLst>
              <a:ext uri="{FF2B5EF4-FFF2-40B4-BE49-F238E27FC236}">
                <a16:creationId xmlns:a16="http://schemas.microsoft.com/office/drawing/2014/main" id="{B479A115-0601-FEC2-BED7-DA7060C34C8F}"/>
              </a:ext>
            </a:extLst>
          </p:cNvPr>
          <p:cNvGrpSpPr/>
          <p:nvPr/>
        </p:nvGrpSpPr>
        <p:grpSpPr>
          <a:xfrm>
            <a:off x="7332252" y="894078"/>
            <a:ext cx="2982988" cy="3499716"/>
            <a:chOff x="4389329" y="2708921"/>
            <a:chExt cx="2987325" cy="3504804"/>
          </a:xfrm>
        </p:grpSpPr>
        <p:sp>
          <p:nvSpPr>
            <p:cNvPr id="7" name="Freeform 2">
              <a:extLst>
                <a:ext uri="{FF2B5EF4-FFF2-40B4-BE49-F238E27FC236}">
                  <a16:creationId xmlns:a16="http://schemas.microsoft.com/office/drawing/2014/main" id="{2D7F53C7-D176-8874-F304-6064AA422E3E}"/>
                </a:ext>
              </a:extLst>
            </p:cNvPr>
            <p:cNvSpPr/>
            <p:nvPr/>
          </p:nvSpPr>
          <p:spPr>
            <a:xfrm flipH="1">
              <a:off x="5804264" y="4676931"/>
              <a:ext cx="1572390" cy="1536794"/>
            </a:xfrm>
            <a:custGeom>
              <a:avLst/>
              <a:gdLst/>
              <a:ahLst/>
              <a:cxnLst/>
              <a:rect l="l" t="t" r="r" b="b"/>
              <a:pathLst>
                <a:path w="1572390" h="1536794">
                  <a:moveTo>
                    <a:pt x="1248143" y="0"/>
                  </a:moveTo>
                  <a:lnTo>
                    <a:pt x="879865" y="0"/>
                  </a:lnTo>
                  <a:cubicBezTo>
                    <a:pt x="929255" y="93876"/>
                    <a:pt x="906134" y="209735"/>
                    <a:pt x="824277" y="278532"/>
                  </a:cubicBezTo>
                  <a:cubicBezTo>
                    <a:pt x="739889" y="349455"/>
                    <a:pt x="616971" y="350279"/>
                    <a:pt x="531641" y="280492"/>
                  </a:cubicBezTo>
                  <a:cubicBezTo>
                    <a:pt x="448125" y="212189"/>
                    <a:pt x="423759" y="95175"/>
                    <a:pt x="473243" y="0"/>
                  </a:cubicBezTo>
                  <a:lnTo>
                    <a:pt x="0" y="0"/>
                  </a:lnTo>
                  <a:cubicBezTo>
                    <a:pt x="2104" y="26248"/>
                    <a:pt x="3963" y="56656"/>
                    <a:pt x="4027" y="94549"/>
                  </a:cubicBezTo>
                  <a:cubicBezTo>
                    <a:pt x="44267" y="236414"/>
                    <a:pt x="12272" y="293089"/>
                    <a:pt x="45740" y="420046"/>
                  </a:cubicBezTo>
                  <a:cubicBezTo>
                    <a:pt x="90589" y="583297"/>
                    <a:pt x="144467" y="663488"/>
                    <a:pt x="187059" y="752198"/>
                  </a:cubicBezTo>
                  <a:cubicBezTo>
                    <a:pt x="238977" y="877719"/>
                    <a:pt x="220919" y="903144"/>
                    <a:pt x="234462" y="971163"/>
                  </a:cubicBezTo>
                  <a:lnTo>
                    <a:pt x="284499" y="1004352"/>
                  </a:lnTo>
                  <a:cubicBezTo>
                    <a:pt x="262756" y="1087515"/>
                    <a:pt x="272618" y="1085489"/>
                    <a:pt x="268934" y="1153744"/>
                  </a:cubicBezTo>
                  <a:cubicBezTo>
                    <a:pt x="301414" y="1226245"/>
                    <a:pt x="306806" y="1243371"/>
                    <a:pt x="325743" y="1298834"/>
                  </a:cubicBezTo>
                  <a:lnTo>
                    <a:pt x="292823" y="1532264"/>
                  </a:lnTo>
                  <a:lnTo>
                    <a:pt x="1248143" y="1536794"/>
                  </a:lnTo>
                  <a:lnTo>
                    <a:pt x="1248143" y="816303"/>
                  </a:lnTo>
                  <a:lnTo>
                    <a:pt x="1250048" y="816303"/>
                  </a:lnTo>
                  <a:cubicBezTo>
                    <a:pt x="1280289" y="862546"/>
                    <a:pt x="1332969" y="891312"/>
                    <a:pt x="1392366" y="891312"/>
                  </a:cubicBezTo>
                  <a:cubicBezTo>
                    <a:pt x="1491791" y="891312"/>
                    <a:pt x="1572390" y="810714"/>
                    <a:pt x="1572390" y="711292"/>
                  </a:cubicBezTo>
                  <a:cubicBezTo>
                    <a:pt x="1572390" y="611869"/>
                    <a:pt x="1491791" y="531272"/>
                    <a:pt x="1392366" y="531272"/>
                  </a:cubicBezTo>
                  <a:cubicBezTo>
                    <a:pt x="1332969" y="531272"/>
                    <a:pt x="1280289" y="560037"/>
                    <a:pt x="1250048" y="606280"/>
                  </a:cubicBezTo>
                  <a:lnTo>
                    <a:pt x="1248143" y="60628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2C2FE057-C9A7-83D5-1949-0693513C1E6E}"/>
                </a:ext>
              </a:extLst>
            </p:cNvPr>
            <p:cNvSpPr/>
            <p:nvPr/>
          </p:nvSpPr>
          <p:spPr>
            <a:xfrm flipH="1">
              <a:off x="4389329" y="4349265"/>
              <a:ext cx="1699617" cy="1864460"/>
            </a:xfrm>
            <a:custGeom>
              <a:avLst/>
              <a:gdLst/>
              <a:ahLst/>
              <a:cxnLst/>
              <a:rect l="l" t="t" r="r" b="b"/>
              <a:pathLst>
                <a:path w="1699617" h="1864460">
                  <a:moveTo>
                    <a:pt x="376148" y="1079562"/>
                  </a:moveTo>
                  <a:lnTo>
                    <a:pt x="473212" y="1132806"/>
                  </a:lnTo>
                  <a:cubicBezTo>
                    <a:pt x="540933" y="1181790"/>
                    <a:pt x="518358" y="1303186"/>
                    <a:pt x="457411" y="1313834"/>
                  </a:cubicBezTo>
                  <a:cubicBezTo>
                    <a:pt x="477727" y="1229354"/>
                    <a:pt x="489015" y="1200247"/>
                    <a:pt x="376148" y="1079562"/>
                  </a:cubicBezTo>
                  <a:close/>
                  <a:moveTo>
                    <a:pt x="652259" y="0"/>
                  </a:moveTo>
                  <a:cubicBezTo>
                    <a:pt x="552836" y="0"/>
                    <a:pt x="472239" y="80599"/>
                    <a:pt x="472239" y="180023"/>
                  </a:cubicBezTo>
                  <a:cubicBezTo>
                    <a:pt x="472239" y="239421"/>
                    <a:pt x="501005" y="292100"/>
                    <a:pt x="547247" y="322341"/>
                  </a:cubicBezTo>
                  <a:lnTo>
                    <a:pt x="547247" y="322657"/>
                  </a:lnTo>
                  <a:lnTo>
                    <a:pt x="0" y="322657"/>
                  </a:lnTo>
                  <a:lnTo>
                    <a:pt x="0" y="843255"/>
                  </a:lnTo>
                  <a:lnTo>
                    <a:pt x="6954" y="843255"/>
                  </a:lnTo>
                  <a:lnTo>
                    <a:pt x="6926" y="839169"/>
                  </a:lnTo>
                  <a:cubicBezTo>
                    <a:pt x="30943" y="825654"/>
                    <a:pt x="56514" y="816890"/>
                    <a:pt x="82470" y="812665"/>
                  </a:cubicBezTo>
                  <a:cubicBezTo>
                    <a:pt x="101937" y="809497"/>
                    <a:pt x="121620" y="808881"/>
                    <a:pt x="141026" y="810730"/>
                  </a:cubicBezTo>
                  <a:cubicBezTo>
                    <a:pt x="199244" y="816274"/>
                    <a:pt x="254964" y="843991"/>
                    <a:pt x="294859" y="891459"/>
                  </a:cubicBezTo>
                  <a:cubicBezTo>
                    <a:pt x="365782" y="975847"/>
                    <a:pt x="366606" y="1098765"/>
                    <a:pt x="296819" y="1184095"/>
                  </a:cubicBezTo>
                  <a:cubicBezTo>
                    <a:pt x="227032" y="1269425"/>
                    <a:pt x="106396" y="1293008"/>
                    <a:pt x="9613" y="1240238"/>
                  </a:cubicBezTo>
                  <a:lnTo>
                    <a:pt x="9613" y="1240154"/>
                  </a:lnTo>
                  <a:lnTo>
                    <a:pt x="0" y="1240154"/>
                  </a:lnTo>
                  <a:lnTo>
                    <a:pt x="0" y="1859451"/>
                  </a:lnTo>
                  <a:lnTo>
                    <a:pt x="1056476" y="1864460"/>
                  </a:lnTo>
                  <a:lnTo>
                    <a:pt x="1021064" y="1732948"/>
                  </a:lnTo>
                  <a:cubicBezTo>
                    <a:pt x="1062668" y="1770381"/>
                    <a:pt x="1045582" y="1769478"/>
                    <a:pt x="1096215" y="1779224"/>
                  </a:cubicBezTo>
                  <a:lnTo>
                    <a:pt x="1387597" y="1775455"/>
                  </a:lnTo>
                  <a:cubicBezTo>
                    <a:pt x="1620023" y="1726544"/>
                    <a:pt x="1631232" y="1630779"/>
                    <a:pt x="1698873" y="1477511"/>
                  </a:cubicBezTo>
                  <a:cubicBezTo>
                    <a:pt x="1704015" y="1325249"/>
                    <a:pt x="1682068" y="1279474"/>
                    <a:pt x="1646578" y="1174066"/>
                  </a:cubicBezTo>
                  <a:lnTo>
                    <a:pt x="1541989" y="1112392"/>
                  </a:lnTo>
                  <a:cubicBezTo>
                    <a:pt x="1474833" y="972375"/>
                    <a:pt x="1362532" y="772726"/>
                    <a:pt x="1295376" y="743457"/>
                  </a:cubicBezTo>
                  <a:cubicBezTo>
                    <a:pt x="1296959" y="711836"/>
                    <a:pt x="1318859" y="678086"/>
                    <a:pt x="1300126" y="648594"/>
                  </a:cubicBezTo>
                  <a:cubicBezTo>
                    <a:pt x="1273821" y="619636"/>
                    <a:pt x="1265576" y="631142"/>
                    <a:pt x="1243787" y="619222"/>
                  </a:cubicBezTo>
                  <a:lnTo>
                    <a:pt x="1253521" y="570548"/>
                  </a:lnTo>
                  <a:cubicBezTo>
                    <a:pt x="1220884" y="541841"/>
                    <a:pt x="1240165" y="564247"/>
                    <a:pt x="1214300" y="524891"/>
                  </a:cubicBezTo>
                  <a:lnTo>
                    <a:pt x="1216699" y="409841"/>
                  </a:lnTo>
                  <a:cubicBezTo>
                    <a:pt x="1196257" y="384432"/>
                    <a:pt x="1191618" y="386709"/>
                    <a:pt x="1155374" y="333613"/>
                  </a:cubicBezTo>
                  <a:cubicBezTo>
                    <a:pt x="1154246" y="330251"/>
                    <a:pt x="1153164" y="326621"/>
                    <a:pt x="1152469" y="322657"/>
                  </a:cubicBezTo>
                  <a:lnTo>
                    <a:pt x="757271" y="322657"/>
                  </a:lnTo>
                  <a:lnTo>
                    <a:pt x="757271" y="322341"/>
                  </a:lnTo>
                  <a:cubicBezTo>
                    <a:pt x="803514" y="292100"/>
                    <a:pt x="832279" y="239421"/>
                    <a:pt x="832279" y="180023"/>
                  </a:cubicBezTo>
                  <a:cubicBezTo>
                    <a:pt x="832279" y="80599"/>
                    <a:pt x="751682" y="0"/>
                    <a:pt x="652259" y="0"/>
                  </a:cubicBezTo>
                  <a:close/>
                </a:path>
              </a:pathLst>
            </a:custGeom>
            <a:solidFill>
              <a:srgbClr val="FFB3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A78F5E9-363E-CCD7-BE37-9CF1419F31B3}"/>
                </a:ext>
              </a:extLst>
            </p:cNvPr>
            <p:cNvSpPr/>
            <p:nvPr/>
          </p:nvSpPr>
          <p:spPr>
            <a:xfrm flipH="1">
              <a:off x="4923562" y="2708921"/>
              <a:ext cx="1470219" cy="1921729"/>
            </a:xfrm>
            <a:custGeom>
              <a:avLst/>
              <a:gdLst/>
              <a:ahLst/>
              <a:cxnLst/>
              <a:rect l="l" t="t" r="r" b="b"/>
              <a:pathLst>
                <a:path w="1470219" h="1921729">
                  <a:moveTo>
                    <a:pt x="317750" y="0"/>
                  </a:moveTo>
                  <a:lnTo>
                    <a:pt x="317750" y="519295"/>
                  </a:lnTo>
                  <a:cubicBezTo>
                    <a:pt x="287598" y="476035"/>
                    <a:pt x="236890" y="449670"/>
                    <a:pt x="180024" y="449670"/>
                  </a:cubicBezTo>
                  <a:cubicBezTo>
                    <a:pt x="80599" y="449670"/>
                    <a:pt x="0" y="530267"/>
                    <a:pt x="0" y="629690"/>
                  </a:cubicBezTo>
                  <a:cubicBezTo>
                    <a:pt x="0" y="729112"/>
                    <a:pt x="80599" y="809710"/>
                    <a:pt x="180024" y="809710"/>
                  </a:cubicBezTo>
                  <a:cubicBezTo>
                    <a:pt x="236890" y="809710"/>
                    <a:pt x="287598" y="783344"/>
                    <a:pt x="317750" y="740084"/>
                  </a:cubicBezTo>
                  <a:lnTo>
                    <a:pt x="317750" y="1366266"/>
                  </a:lnTo>
                  <a:cubicBezTo>
                    <a:pt x="334104" y="1364723"/>
                    <a:pt x="350498" y="1361676"/>
                    <a:pt x="369339" y="1360802"/>
                  </a:cubicBezTo>
                  <a:cubicBezTo>
                    <a:pt x="402266" y="1377733"/>
                    <a:pt x="435193" y="1387415"/>
                    <a:pt x="467827" y="1410291"/>
                  </a:cubicBezTo>
                  <a:lnTo>
                    <a:pt x="455870" y="1410142"/>
                  </a:lnTo>
                  <a:lnTo>
                    <a:pt x="317750" y="1534494"/>
                  </a:lnTo>
                  <a:lnTo>
                    <a:pt x="317750" y="1615990"/>
                  </a:lnTo>
                  <a:cubicBezTo>
                    <a:pt x="386499" y="1670478"/>
                    <a:pt x="389428" y="1688371"/>
                    <a:pt x="408089" y="1738922"/>
                  </a:cubicBezTo>
                  <a:cubicBezTo>
                    <a:pt x="379727" y="1707581"/>
                    <a:pt x="349150" y="1673825"/>
                    <a:pt x="317750" y="1638805"/>
                  </a:cubicBezTo>
                  <a:lnTo>
                    <a:pt x="317750" y="1921729"/>
                  </a:lnTo>
                  <a:lnTo>
                    <a:pt x="755913" y="1921729"/>
                  </a:lnTo>
                  <a:cubicBezTo>
                    <a:pt x="706403" y="1827798"/>
                    <a:pt x="729495" y="1711808"/>
                    <a:pt x="811417" y="1642956"/>
                  </a:cubicBezTo>
                  <a:cubicBezTo>
                    <a:pt x="895805" y="1572033"/>
                    <a:pt x="1018723" y="1571209"/>
                    <a:pt x="1104053" y="1640996"/>
                  </a:cubicBezTo>
                  <a:cubicBezTo>
                    <a:pt x="1187635" y="1709353"/>
                    <a:pt x="1211974" y="1826497"/>
                    <a:pt x="1162370" y="1921729"/>
                  </a:cubicBezTo>
                  <a:lnTo>
                    <a:pt x="1470219" y="1921729"/>
                  </a:lnTo>
                  <a:cubicBezTo>
                    <a:pt x="1451557" y="1854186"/>
                    <a:pt x="1443779" y="1713479"/>
                    <a:pt x="1383490" y="1654709"/>
                  </a:cubicBezTo>
                  <a:cubicBezTo>
                    <a:pt x="1345256" y="1600370"/>
                    <a:pt x="1270906" y="1605665"/>
                    <a:pt x="1214613" y="1581143"/>
                  </a:cubicBezTo>
                  <a:cubicBezTo>
                    <a:pt x="1023979" y="1516260"/>
                    <a:pt x="855919" y="1498231"/>
                    <a:pt x="667541" y="1420569"/>
                  </a:cubicBezTo>
                  <a:cubicBezTo>
                    <a:pt x="641002" y="1406060"/>
                    <a:pt x="628007" y="1359605"/>
                    <a:pt x="596953" y="1264165"/>
                  </a:cubicBezTo>
                  <a:lnTo>
                    <a:pt x="605982" y="1483707"/>
                  </a:lnTo>
                  <a:cubicBezTo>
                    <a:pt x="633003" y="1532193"/>
                    <a:pt x="647443" y="1570873"/>
                    <a:pt x="655559" y="1604936"/>
                  </a:cubicBezTo>
                  <a:lnTo>
                    <a:pt x="669187" y="1618813"/>
                  </a:lnTo>
                  <a:lnTo>
                    <a:pt x="658716" y="1618119"/>
                  </a:lnTo>
                  <a:cubicBezTo>
                    <a:pt x="671015" y="1675268"/>
                    <a:pt x="667528" y="1720297"/>
                    <a:pt x="683108" y="1780186"/>
                  </a:cubicBezTo>
                  <a:lnTo>
                    <a:pt x="591592" y="1613666"/>
                  </a:lnTo>
                  <a:lnTo>
                    <a:pt x="658716" y="1618119"/>
                  </a:lnTo>
                  <a:cubicBezTo>
                    <a:pt x="657988" y="1613751"/>
                    <a:pt x="656981" y="1609350"/>
                    <a:pt x="655559" y="1604936"/>
                  </a:cubicBezTo>
                  <a:cubicBezTo>
                    <a:pt x="595208" y="1543644"/>
                    <a:pt x="572037" y="1416889"/>
                    <a:pt x="482935" y="1410479"/>
                  </a:cubicBezTo>
                  <a:cubicBezTo>
                    <a:pt x="535122" y="1370544"/>
                    <a:pt x="588839" y="1317812"/>
                    <a:pt x="588628" y="1233771"/>
                  </a:cubicBezTo>
                  <a:cubicBezTo>
                    <a:pt x="593535" y="1201617"/>
                    <a:pt x="591670" y="1173724"/>
                    <a:pt x="603348" y="1137311"/>
                  </a:cubicBezTo>
                  <a:cubicBezTo>
                    <a:pt x="681305" y="1043677"/>
                    <a:pt x="723143" y="969209"/>
                    <a:pt x="728865" y="818070"/>
                  </a:cubicBezTo>
                  <a:cubicBezTo>
                    <a:pt x="757787" y="830627"/>
                    <a:pt x="777680" y="847444"/>
                    <a:pt x="802088" y="759902"/>
                  </a:cubicBezTo>
                  <a:cubicBezTo>
                    <a:pt x="810208" y="713002"/>
                    <a:pt x="879277" y="465908"/>
                    <a:pt x="776787" y="510588"/>
                  </a:cubicBezTo>
                  <a:cubicBezTo>
                    <a:pt x="737961" y="316337"/>
                    <a:pt x="730052" y="30689"/>
                    <a:pt x="31775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" name="Oval 21">
              <a:extLst>
                <a:ext uri="{FF2B5EF4-FFF2-40B4-BE49-F238E27FC236}">
                  <a16:creationId xmlns:a16="http://schemas.microsoft.com/office/drawing/2014/main" id="{EE37621A-A917-F4A3-6546-1D567F27DB16}"/>
                </a:ext>
              </a:extLst>
            </p:cNvPr>
            <p:cNvSpPr/>
            <p:nvPr/>
          </p:nvSpPr>
          <p:spPr>
            <a:xfrm>
              <a:off x="6118915" y="2711958"/>
              <a:ext cx="1252757" cy="2246116"/>
            </a:xfrm>
            <a:custGeom>
              <a:avLst/>
              <a:gdLst/>
              <a:ahLst/>
              <a:cxnLst/>
              <a:rect l="l" t="t" r="r" b="b"/>
              <a:pathLst>
                <a:path w="1252757" h="2246116">
                  <a:moveTo>
                    <a:pt x="0" y="1537931"/>
                  </a:moveTo>
                  <a:lnTo>
                    <a:pt x="48955" y="1582006"/>
                  </a:lnTo>
                  <a:cubicBezTo>
                    <a:pt x="29607" y="1596227"/>
                    <a:pt x="13459" y="1608472"/>
                    <a:pt x="0" y="1619427"/>
                  </a:cubicBezTo>
                  <a:close/>
                  <a:moveTo>
                    <a:pt x="378777" y="1138883"/>
                  </a:moveTo>
                  <a:cubicBezTo>
                    <a:pt x="411277" y="1129216"/>
                    <a:pt x="503171" y="1342067"/>
                    <a:pt x="652602" y="1380835"/>
                  </a:cubicBezTo>
                  <a:cubicBezTo>
                    <a:pt x="847829" y="1434107"/>
                    <a:pt x="1074660" y="1515068"/>
                    <a:pt x="1177337" y="1610936"/>
                  </a:cubicBezTo>
                  <a:cubicBezTo>
                    <a:pt x="1265071" y="1783698"/>
                    <a:pt x="1255683" y="1823052"/>
                    <a:pt x="1248143" y="1925166"/>
                  </a:cubicBezTo>
                  <a:lnTo>
                    <a:pt x="682623" y="1925166"/>
                  </a:lnTo>
                  <a:cubicBezTo>
                    <a:pt x="727970" y="1955371"/>
                    <a:pt x="756000" y="2007459"/>
                    <a:pt x="756000" y="2066093"/>
                  </a:cubicBezTo>
                  <a:cubicBezTo>
                    <a:pt x="756000" y="2165517"/>
                    <a:pt x="675403" y="2246116"/>
                    <a:pt x="575980" y="2246116"/>
                  </a:cubicBezTo>
                  <a:cubicBezTo>
                    <a:pt x="476558" y="2246116"/>
                    <a:pt x="395960" y="2165517"/>
                    <a:pt x="395960" y="2066093"/>
                  </a:cubicBezTo>
                  <a:cubicBezTo>
                    <a:pt x="395960" y="2007459"/>
                    <a:pt x="423991" y="1955371"/>
                    <a:pt x="469338" y="1925166"/>
                  </a:cubicBezTo>
                  <a:lnTo>
                    <a:pt x="0" y="1925166"/>
                  </a:lnTo>
                  <a:lnTo>
                    <a:pt x="0" y="1642242"/>
                  </a:lnTo>
                  <a:cubicBezTo>
                    <a:pt x="181585" y="1440372"/>
                    <a:pt x="392125" y="1197753"/>
                    <a:pt x="373070" y="1143900"/>
                  </a:cubicBezTo>
                  <a:cubicBezTo>
                    <a:pt x="374708" y="1141161"/>
                    <a:pt x="376611" y="1139527"/>
                    <a:pt x="378777" y="1138883"/>
                  </a:cubicBezTo>
                  <a:close/>
                  <a:moveTo>
                    <a:pt x="60149" y="0"/>
                  </a:moveTo>
                  <a:cubicBezTo>
                    <a:pt x="424660" y="15130"/>
                    <a:pt x="592784" y="258144"/>
                    <a:pt x="528403" y="582088"/>
                  </a:cubicBezTo>
                  <a:cubicBezTo>
                    <a:pt x="564457" y="581792"/>
                    <a:pt x="595997" y="564458"/>
                    <a:pt x="593677" y="642963"/>
                  </a:cubicBezTo>
                  <a:cubicBezTo>
                    <a:pt x="586216" y="751211"/>
                    <a:pt x="524577" y="902053"/>
                    <a:pt x="487771" y="897424"/>
                  </a:cubicBezTo>
                  <a:cubicBezTo>
                    <a:pt x="464712" y="892973"/>
                    <a:pt x="450682" y="871482"/>
                    <a:pt x="432137" y="858512"/>
                  </a:cubicBezTo>
                  <a:cubicBezTo>
                    <a:pt x="401632" y="940744"/>
                    <a:pt x="393700" y="1031495"/>
                    <a:pt x="340621" y="1105208"/>
                  </a:cubicBezTo>
                  <a:cubicBezTo>
                    <a:pt x="299535" y="1169456"/>
                    <a:pt x="256191" y="1203886"/>
                    <a:pt x="206076" y="1253225"/>
                  </a:cubicBezTo>
                  <a:cubicBezTo>
                    <a:pt x="96325" y="1366844"/>
                    <a:pt x="48367" y="1374569"/>
                    <a:pt x="0" y="1369703"/>
                  </a:cubicBezTo>
                  <a:lnTo>
                    <a:pt x="0" y="835934"/>
                  </a:lnTo>
                  <a:cubicBezTo>
                    <a:pt x="94059" y="885724"/>
                    <a:pt x="210348" y="862698"/>
                    <a:pt x="279327" y="780625"/>
                  </a:cubicBezTo>
                  <a:cubicBezTo>
                    <a:pt x="350250" y="696237"/>
                    <a:pt x="351074" y="573319"/>
                    <a:pt x="281287" y="487989"/>
                  </a:cubicBezTo>
                  <a:cubicBezTo>
                    <a:pt x="212806" y="404257"/>
                    <a:pt x="95363" y="379981"/>
                    <a:pt x="0" y="429858"/>
                  </a:cubicBezTo>
                  <a:lnTo>
                    <a:pt x="0" y="3437"/>
                  </a:lnTo>
                  <a:close/>
                </a:path>
              </a:pathLst>
            </a:custGeom>
            <a:solidFill>
              <a:srgbClr val="FFA7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B0EFB67-C494-66D5-D98A-862248515375}"/>
              </a:ext>
            </a:extLst>
          </p:cNvPr>
          <p:cNvSpPr/>
          <p:nvPr/>
        </p:nvSpPr>
        <p:spPr>
          <a:xfrm>
            <a:off x="0" y="4763979"/>
            <a:ext cx="12192000" cy="2094021"/>
          </a:xfrm>
          <a:prstGeom prst="rect">
            <a:avLst/>
          </a:prstGeom>
          <a:solidFill>
            <a:schemeClr val="tx1">
              <a:alpha val="66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3E0293-B347-5ACA-7760-72EDB1173D4B}"/>
              </a:ext>
            </a:extLst>
          </p:cNvPr>
          <p:cNvSpPr txBox="1"/>
          <p:nvPr/>
        </p:nvSpPr>
        <p:spPr>
          <a:xfrm>
            <a:off x="2301684" y="5056936"/>
            <a:ext cx="758863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โครงสร้างการบริหารความเสี่ยงและบทบาทหน้าที่รับผิดชอบการบริหาร</a:t>
            </a:r>
            <a:r>
              <a:rPr lang="th-TH" sz="4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ความ</a:t>
            </a:r>
            <a:r>
              <a:rPr lang="th-TH" sz="4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เสี่ยง</a:t>
            </a:r>
            <a:endParaRPr lang="en-US" sz="4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E0F4F3-2297-1636-CC35-4701049FF5A3}"/>
              </a:ext>
            </a:extLst>
          </p:cNvPr>
          <p:cNvSpPr/>
          <p:nvPr/>
        </p:nvSpPr>
        <p:spPr>
          <a:xfrm>
            <a:off x="91439" y="206699"/>
            <a:ext cx="1468085" cy="456664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A2A317-F3BC-8C0C-14C7-2769C910B663}"/>
              </a:ext>
            </a:extLst>
          </p:cNvPr>
          <p:cNvSpPr/>
          <p:nvPr/>
        </p:nvSpPr>
        <p:spPr>
          <a:xfrm rot="5400000">
            <a:off x="11128024" y="5773707"/>
            <a:ext cx="1468085" cy="4566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5CB055-A2AC-BD8E-9AB3-F398E2FEEE81}"/>
              </a:ext>
            </a:extLst>
          </p:cNvPr>
          <p:cNvSpPr/>
          <p:nvPr/>
        </p:nvSpPr>
        <p:spPr>
          <a:xfrm rot="5400000">
            <a:off x="11229624" y="5895626"/>
            <a:ext cx="1468085" cy="456664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635BD66-8D3B-9BD7-F9EE-9C7013DE6503}"/>
              </a:ext>
            </a:extLst>
          </p:cNvPr>
          <p:cNvSpPr/>
          <p:nvPr/>
        </p:nvSpPr>
        <p:spPr>
          <a:xfrm rot="10800000">
            <a:off x="6089572" y="3736030"/>
            <a:ext cx="732831" cy="604050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9"/>
                  <a:pt x="402928" y="95647"/>
                  <a:pt x="388442" y="115491"/>
                </a:cubicBezTo>
                <a:cubicBezTo>
                  <a:pt x="373956" y="135335"/>
                  <a:pt x="366316" y="161727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7"/>
                  <a:pt x="283468" y="155178"/>
                  <a:pt x="292001" y="127397"/>
                </a:cubicBezTo>
                <a:cubicBezTo>
                  <a:pt x="300534" y="99616"/>
                  <a:pt x="316409" y="74613"/>
                  <a:pt x="339626" y="52388"/>
                </a:cubicBezTo>
                <a:cubicBezTo>
                  <a:pt x="362843" y="30163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9"/>
                  <a:pt x="123726" y="95647"/>
                  <a:pt x="109240" y="115491"/>
                </a:cubicBezTo>
                <a:cubicBezTo>
                  <a:pt x="94754" y="135335"/>
                  <a:pt x="87114" y="161727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4"/>
                  <a:pt x="4267" y="155674"/>
                  <a:pt x="12800" y="127695"/>
                </a:cubicBezTo>
                <a:cubicBezTo>
                  <a:pt x="21332" y="99715"/>
                  <a:pt x="37108" y="74613"/>
                  <a:pt x="60127" y="52388"/>
                </a:cubicBezTo>
                <a:cubicBezTo>
                  <a:pt x="83146" y="30163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37A0962-BD7F-BB27-64CD-6319C15562D4}"/>
              </a:ext>
            </a:extLst>
          </p:cNvPr>
          <p:cNvSpPr/>
          <p:nvPr/>
        </p:nvSpPr>
        <p:spPr>
          <a:xfrm>
            <a:off x="789611" y="1036462"/>
            <a:ext cx="732832" cy="604051"/>
          </a:xfrm>
          <a:custGeom>
            <a:avLst/>
            <a:gdLst/>
            <a:ahLst/>
            <a:cxnLst/>
            <a:rect l="l" t="t" r="r" b="b"/>
            <a:pathLst>
              <a:path w="460177" h="361950">
                <a:moveTo>
                  <a:pt x="427435" y="0"/>
                </a:moveTo>
                <a:lnTo>
                  <a:pt x="460177" y="69056"/>
                </a:lnTo>
                <a:cubicBezTo>
                  <a:pt x="426839" y="80169"/>
                  <a:pt x="402928" y="95647"/>
                  <a:pt x="388442" y="115491"/>
                </a:cubicBezTo>
                <a:cubicBezTo>
                  <a:pt x="373956" y="135335"/>
                  <a:pt x="366316" y="161727"/>
                  <a:pt x="365522" y="194667"/>
                </a:cubicBezTo>
                <a:lnTo>
                  <a:pt x="446485" y="194667"/>
                </a:lnTo>
                <a:lnTo>
                  <a:pt x="446485" y="361950"/>
                </a:lnTo>
                <a:lnTo>
                  <a:pt x="279202" y="361950"/>
                </a:lnTo>
                <a:lnTo>
                  <a:pt x="279202" y="242292"/>
                </a:lnTo>
                <a:cubicBezTo>
                  <a:pt x="279202" y="193477"/>
                  <a:pt x="283468" y="155178"/>
                  <a:pt x="292001" y="127397"/>
                </a:cubicBezTo>
                <a:cubicBezTo>
                  <a:pt x="300534" y="99616"/>
                  <a:pt x="316409" y="74613"/>
                  <a:pt x="339626" y="52388"/>
                </a:cubicBezTo>
                <a:cubicBezTo>
                  <a:pt x="362843" y="30163"/>
                  <a:pt x="392113" y="12700"/>
                  <a:pt x="427435" y="0"/>
                </a:cubicBezTo>
                <a:close/>
                <a:moveTo>
                  <a:pt x="148233" y="0"/>
                </a:moveTo>
                <a:lnTo>
                  <a:pt x="180975" y="69056"/>
                </a:lnTo>
                <a:cubicBezTo>
                  <a:pt x="147638" y="80169"/>
                  <a:pt x="123726" y="95647"/>
                  <a:pt x="109240" y="115491"/>
                </a:cubicBezTo>
                <a:cubicBezTo>
                  <a:pt x="94754" y="135335"/>
                  <a:pt x="87114" y="161727"/>
                  <a:pt x="86321" y="194667"/>
                </a:cubicBezTo>
                <a:lnTo>
                  <a:pt x="167283" y="194667"/>
                </a:lnTo>
                <a:lnTo>
                  <a:pt x="167283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4"/>
                  <a:pt x="4267" y="155674"/>
                  <a:pt x="12800" y="127695"/>
                </a:cubicBezTo>
                <a:cubicBezTo>
                  <a:pt x="21332" y="99715"/>
                  <a:pt x="37108" y="74613"/>
                  <a:pt x="60127" y="52388"/>
                </a:cubicBezTo>
                <a:cubicBezTo>
                  <a:pt x="83146" y="30163"/>
                  <a:pt x="112514" y="12700"/>
                  <a:pt x="14823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56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business process analysis? A methodology for improving process | CIO">
            <a:extLst>
              <a:ext uri="{FF2B5EF4-FFF2-40B4-BE49-F238E27FC236}">
                <a16:creationId xmlns:a16="http://schemas.microsoft.com/office/drawing/2014/main" id="{B011D30A-06B6-73DB-6B1E-073D786F4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EE52E2-9C3A-31AD-CCC2-7B35AC7F93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FB1463-9F9A-1E24-70A8-D89BCBC0AF4B}"/>
              </a:ext>
            </a:extLst>
          </p:cNvPr>
          <p:cNvSpPr txBox="1"/>
          <p:nvPr/>
        </p:nvSpPr>
        <p:spPr>
          <a:xfrm>
            <a:off x="833377" y="735955"/>
            <a:ext cx="306729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772A1-FBF5-5941-71F6-3DA932DCEE89}"/>
              </a:ext>
            </a:extLst>
          </p:cNvPr>
          <p:cNvSpPr txBox="1"/>
          <p:nvPr/>
        </p:nvSpPr>
        <p:spPr>
          <a:xfrm>
            <a:off x="3981692" y="3429000"/>
            <a:ext cx="6967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5400" b="1" dirty="0">
                <a:solidFill>
                  <a:schemeClr val="bg1"/>
                </a:solidFill>
              </a:rPr>
              <a:t>กระบวนการบริหารจัดการความเสี่ยง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7B21E-1E5B-7F74-6CA0-0CD2B7DB4045}"/>
              </a:ext>
            </a:extLst>
          </p:cNvPr>
          <p:cNvSpPr txBox="1"/>
          <p:nvPr/>
        </p:nvSpPr>
        <p:spPr>
          <a:xfrm>
            <a:off x="3900666" y="2173443"/>
            <a:ext cx="5972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FFB329"/>
                </a:solidFill>
                <a:latin typeface="+mj-lt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73613821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CE1C1-3F1A-2E45-F663-1B1A227B7C48}"/>
              </a:ext>
            </a:extLst>
          </p:cNvPr>
          <p:cNvSpPr/>
          <p:nvPr/>
        </p:nvSpPr>
        <p:spPr>
          <a:xfrm>
            <a:off x="424178" y="0"/>
            <a:ext cx="241046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012A0E-DBF0-FECA-4C4F-202484AFB6BF}"/>
              </a:ext>
            </a:extLst>
          </p:cNvPr>
          <p:cNvGrpSpPr/>
          <p:nvPr/>
        </p:nvGrpSpPr>
        <p:grpSpPr>
          <a:xfrm>
            <a:off x="233263" y="2483436"/>
            <a:ext cx="2788068" cy="1891126"/>
            <a:chOff x="424177" y="2489200"/>
            <a:chExt cx="2580644" cy="18911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A03EFB-E32A-0073-DB07-11ECE4D08326}"/>
                </a:ext>
              </a:extLst>
            </p:cNvPr>
            <p:cNvSpPr/>
            <p:nvPr/>
          </p:nvSpPr>
          <p:spPr>
            <a:xfrm>
              <a:off x="424180" y="2489200"/>
              <a:ext cx="2580640" cy="1513840"/>
            </a:xfrm>
            <a:prstGeom prst="rect">
              <a:avLst/>
            </a:prstGeom>
            <a:solidFill>
              <a:srgbClr val="FFB329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77A9748-9E63-9A21-058D-1ED80FE68ECA}"/>
                </a:ext>
              </a:extLst>
            </p:cNvPr>
            <p:cNvSpPr/>
            <p:nvPr/>
          </p:nvSpPr>
          <p:spPr>
            <a:xfrm rot="10800000">
              <a:off x="424177" y="4003037"/>
              <a:ext cx="176710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888CF304-676E-DE7A-09AF-9E1A2C1176C8}"/>
                </a:ext>
              </a:extLst>
            </p:cNvPr>
            <p:cNvSpPr/>
            <p:nvPr/>
          </p:nvSpPr>
          <p:spPr>
            <a:xfrm rot="10800000" flipH="1">
              <a:off x="2832020" y="4003037"/>
              <a:ext cx="172801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DCC59-19D3-0C23-AFD5-FCF5FF1CAAEA}"/>
              </a:ext>
            </a:extLst>
          </p:cNvPr>
          <p:cNvGrpSpPr/>
          <p:nvPr/>
        </p:nvGrpSpPr>
        <p:grpSpPr>
          <a:xfrm>
            <a:off x="615088" y="2800310"/>
            <a:ext cx="2750853" cy="7671705"/>
            <a:chOff x="5187886" y="316190"/>
            <a:chExt cx="2750853" cy="767170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0F582-62C2-4B19-B550-CB9959A05608}"/>
                </a:ext>
              </a:extLst>
            </p:cNvPr>
            <p:cNvGrpSpPr/>
            <p:nvPr/>
          </p:nvGrpSpPr>
          <p:grpSpPr>
            <a:xfrm>
              <a:off x="5187886" y="316190"/>
              <a:ext cx="2445407" cy="923330"/>
              <a:chOff x="567418" y="2754759"/>
              <a:chExt cx="2333106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3F352-3546-A725-5D66-0C294CCF7391}"/>
                  </a:ext>
                </a:extLst>
              </p:cNvPr>
              <p:cNvSpPr txBox="1"/>
              <p:nvPr/>
            </p:nvSpPr>
            <p:spPr>
              <a:xfrm>
                <a:off x="1129962" y="2763601"/>
                <a:ext cx="177056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th-TH" sz="2400" b="1">
                    <a:solidFill>
                      <a:schemeClr val="bg1"/>
                    </a:solidFill>
                  </a:rPr>
                  <a:t>การระบุประเภท</a:t>
                </a:r>
              </a:p>
              <a:p>
                <a:r>
                  <a:rPr lang="th-TH" sz="2400" b="1">
                    <a:solidFill>
                      <a:schemeClr val="bg1"/>
                    </a:solidFill>
                  </a:rPr>
                  <a:t>ความเสี่ยง</a:t>
                </a:r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96CCB4-6A70-8E07-6D72-A3F494333235}"/>
                  </a:ext>
                </a:extLst>
              </p:cNvPr>
              <p:cNvSpPr txBox="1"/>
              <p:nvPr/>
            </p:nvSpPr>
            <p:spPr>
              <a:xfrm>
                <a:off x="567418" y="2754759"/>
                <a:ext cx="46653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5400">
                    <a:solidFill>
                      <a:schemeClr val="bg1"/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A42424-CCFD-3985-ADDE-1B05E8AA9FF2}"/>
                </a:ext>
              </a:extLst>
            </p:cNvPr>
            <p:cNvGrpSpPr/>
            <p:nvPr/>
          </p:nvGrpSpPr>
          <p:grpSpPr>
            <a:xfrm>
              <a:off x="5187886" y="1926182"/>
              <a:ext cx="2523144" cy="1015663"/>
              <a:chOff x="483921" y="2756678"/>
              <a:chExt cx="2407273" cy="10156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0C67F3-5B84-64BB-1552-A903F59AB53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การวัด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548FB-4B8D-3DAC-F51B-DA1A8C902636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FD6CE4-5E00-166C-EE12-16F2EFC8454C}"/>
                </a:ext>
              </a:extLst>
            </p:cNvPr>
            <p:cNvGrpSpPr/>
            <p:nvPr/>
          </p:nvGrpSpPr>
          <p:grpSpPr>
            <a:xfrm>
              <a:off x="5187886" y="3566951"/>
              <a:ext cx="2523144" cy="1015663"/>
              <a:chOff x="483921" y="2756678"/>
              <a:chExt cx="2407273" cy="10156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0D1B28-71ED-794B-468E-14992D256D5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การจัดการ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008B76-6185-8141-6424-01EE4D55F4F2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696073-488C-D2F4-3C03-A2702E1785EC}"/>
                </a:ext>
              </a:extLst>
            </p:cNvPr>
            <p:cNvGrpSpPr/>
            <p:nvPr/>
          </p:nvGrpSpPr>
          <p:grpSpPr>
            <a:xfrm>
              <a:off x="5187886" y="5269907"/>
              <a:ext cx="2750853" cy="1015663"/>
              <a:chOff x="483921" y="2756678"/>
              <a:chExt cx="2624525" cy="101566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18968-5BB7-F08C-FFAA-39681AAB8C80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การติดตาม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และควบคุม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44B92-E236-44D8-E5F2-DC972C9DD76B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F99F91-9F06-BDE6-18A7-F78CA788CDCD}"/>
                </a:ext>
              </a:extLst>
            </p:cNvPr>
            <p:cNvGrpSpPr/>
            <p:nvPr/>
          </p:nvGrpSpPr>
          <p:grpSpPr>
            <a:xfrm>
              <a:off x="5187886" y="6972232"/>
              <a:ext cx="2750853" cy="1015663"/>
              <a:chOff x="483921" y="2756678"/>
              <a:chExt cx="2624525" cy="10156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F4080-C699-BD79-CC4D-A676B15150D1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การรายงาน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3B8989-8EB9-87A0-C84B-FA0A4BAAD7FC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5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776529E-0002-821A-2D54-D902A5F79978}"/>
              </a:ext>
            </a:extLst>
          </p:cNvPr>
          <p:cNvSpPr txBox="1"/>
          <p:nvPr/>
        </p:nvSpPr>
        <p:spPr>
          <a:xfrm>
            <a:off x="4520980" y="695448"/>
            <a:ext cx="59494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altLang="ko-KR" sz="2800">
                <a:solidFill>
                  <a:schemeClr val="tx1">
                    <a:lumMod val="75000"/>
                    <a:lumOff val="25000"/>
                  </a:schemeClr>
                </a:solidFill>
              </a:rPr>
              <a:t>ขั้นตอนการระบุเหตุการณ์หรือปัจจัยที่องค์กรเผชิญอยู่หรือแฝงอยู่ในกิจกรรม หรือกระบวนการปฏิบัติงาน </a:t>
            </a:r>
            <a:endParaRPr lang="en-US" altLang="ko-KR" sz="2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93BAFB-CF39-E7AC-938A-95AAE2673EBB}"/>
              </a:ext>
            </a:extLst>
          </p:cNvPr>
          <p:cNvSpPr txBox="1"/>
          <p:nvPr/>
        </p:nvSpPr>
        <p:spPr>
          <a:xfrm>
            <a:off x="4501400" y="3367939"/>
            <a:ext cx="58906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altLang="ko-KR" sz="2800">
                <a:solidFill>
                  <a:schemeClr val="tx1">
                    <a:lumMod val="75000"/>
                    <a:lumOff val="25000"/>
                  </a:schemeClr>
                </a:solidFill>
              </a:rPr>
              <a:t>โดยเป็นเหตุการณ์ที่สามารถเกิดขึ้นได้จากทั้งปัจจัยภายในและปัจจัยภายนอก </a:t>
            </a:r>
          </a:p>
        </p:txBody>
      </p:sp>
      <p:pic>
        <p:nvPicPr>
          <p:cNvPr id="3076" name="Picture 4" descr="ขั้นตอนสำคัญในการสรรหาทรัพยากรบุคคล และคุณลักษณ์ของผู้สมัครที่ไม่ควรมองข้าม  | HREX Thailand">
            <a:extLst>
              <a:ext uri="{FF2B5EF4-FFF2-40B4-BE49-F238E27FC236}">
                <a16:creationId xmlns:a16="http://schemas.microsoft.com/office/drawing/2014/main" id="{EB1AA79C-3E32-7BC7-C3A4-439FFEB9F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89"/>
          <a:stretch/>
        </p:blipFill>
        <p:spPr bwMode="auto">
          <a:xfrm>
            <a:off x="4560144" y="1714685"/>
            <a:ext cx="5910265" cy="1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480+ Internal And External Stock Photos, Pictures &amp; Royalty-Free Images -  iStock | Internal and external data, Internal and external icons, Internal  and external factors">
            <a:extLst>
              <a:ext uri="{FF2B5EF4-FFF2-40B4-BE49-F238E27FC236}">
                <a16:creationId xmlns:a16="http://schemas.microsoft.com/office/drawing/2014/main" id="{83FC8CBF-8C1C-F590-8C65-49AACF18D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4" b="19228"/>
          <a:stretch/>
        </p:blipFill>
        <p:spPr bwMode="auto">
          <a:xfrm>
            <a:off x="4560144" y="4374562"/>
            <a:ext cx="5890685" cy="15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554000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CE1C1-3F1A-2E45-F663-1B1A227B7C48}"/>
              </a:ext>
            </a:extLst>
          </p:cNvPr>
          <p:cNvSpPr/>
          <p:nvPr/>
        </p:nvSpPr>
        <p:spPr>
          <a:xfrm>
            <a:off x="424178" y="0"/>
            <a:ext cx="241046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012A0E-DBF0-FECA-4C4F-202484AFB6BF}"/>
              </a:ext>
            </a:extLst>
          </p:cNvPr>
          <p:cNvGrpSpPr/>
          <p:nvPr/>
        </p:nvGrpSpPr>
        <p:grpSpPr>
          <a:xfrm>
            <a:off x="233263" y="2483436"/>
            <a:ext cx="2788068" cy="1891126"/>
            <a:chOff x="424177" y="2489200"/>
            <a:chExt cx="2580644" cy="18911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A03EFB-E32A-0073-DB07-11ECE4D08326}"/>
                </a:ext>
              </a:extLst>
            </p:cNvPr>
            <p:cNvSpPr/>
            <p:nvPr/>
          </p:nvSpPr>
          <p:spPr>
            <a:xfrm>
              <a:off x="424180" y="2489200"/>
              <a:ext cx="2580640" cy="1513840"/>
            </a:xfrm>
            <a:prstGeom prst="rect">
              <a:avLst/>
            </a:prstGeom>
            <a:solidFill>
              <a:srgbClr val="FFB329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77A9748-9E63-9A21-058D-1ED80FE68ECA}"/>
                </a:ext>
              </a:extLst>
            </p:cNvPr>
            <p:cNvSpPr/>
            <p:nvPr/>
          </p:nvSpPr>
          <p:spPr>
            <a:xfrm rot="10800000">
              <a:off x="424177" y="4003037"/>
              <a:ext cx="176710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888CF304-676E-DE7A-09AF-9E1A2C1176C8}"/>
                </a:ext>
              </a:extLst>
            </p:cNvPr>
            <p:cNvSpPr/>
            <p:nvPr/>
          </p:nvSpPr>
          <p:spPr>
            <a:xfrm rot="10800000" flipH="1">
              <a:off x="2832020" y="4003037"/>
              <a:ext cx="172801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DCC59-19D3-0C23-AFD5-FCF5FF1CAAEA}"/>
              </a:ext>
            </a:extLst>
          </p:cNvPr>
          <p:cNvGrpSpPr/>
          <p:nvPr/>
        </p:nvGrpSpPr>
        <p:grpSpPr>
          <a:xfrm>
            <a:off x="615088" y="1139150"/>
            <a:ext cx="2750853" cy="7671705"/>
            <a:chOff x="5187886" y="316190"/>
            <a:chExt cx="2750853" cy="767170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0F582-62C2-4B19-B550-CB9959A05608}"/>
                </a:ext>
              </a:extLst>
            </p:cNvPr>
            <p:cNvGrpSpPr/>
            <p:nvPr/>
          </p:nvGrpSpPr>
          <p:grpSpPr>
            <a:xfrm>
              <a:off x="5187886" y="316190"/>
              <a:ext cx="2445407" cy="923330"/>
              <a:chOff x="567418" y="2754759"/>
              <a:chExt cx="2333106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3F352-3546-A725-5D66-0C294CCF7391}"/>
                  </a:ext>
                </a:extLst>
              </p:cNvPr>
              <p:cNvSpPr txBox="1"/>
              <p:nvPr/>
            </p:nvSpPr>
            <p:spPr>
              <a:xfrm>
                <a:off x="1129962" y="2763601"/>
                <a:ext cx="177056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การระบุประเภท</a:t>
                </a:r>
              </a:p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96CCB4-6A70-8E07-6D72-A3F494333235}"/>
                  </a:ext>
                </a:extLst>
              </p:cNvPr>
              <p:cNvSpPr txBox="1"/>
              <p:nvPr/>
            </p:nvSpPr>
            <p:spPr>
              <a:xfrm>
                <a:off x="567418" y="2754759"/>
                <a:ext cx="46653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54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A42424-CCFD-3985-ADDE-1B05E8AA9FF2}"/>
                </a:ext>
              </a:extLst>
            </p:cNvPr>
            <p:cNvGrpSpPr/>
            <p:nvPr/>
          </p:nvGrpSpPr>
          <p:grpSpPr>
            <a:xfrm>
              <a:off x="5187886" y="1926182"/>
              <a:ext cx="2523144" cy="1015663"/>
              <a:chOff x="483921" y="2756678"/>
              <a:chExt cx="2407273" cy="10156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0C67F3-5B84-64BB-1552-A903F59AB53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/>
                    </a:solidFill>
                  </a:rPr>
                  <a:t>การวัด</a:t>
                </a:r>
              </a:p>
              <a:p>
                <a:r>
                  <a:rPr lang="th-TH" sz="2800" b="1">
                    <a:solidFill>
                      <a:schemeClr val="bg1"/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548FB-4B8D-3DAC-F51B-DA1A8C902636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FD6CE4-5E00-166C-EE12-16F2EFC8454C}"/>
                </a:ext>
              </a:extLst>
            </p:cNvPr>
            <p:cNvGrpSpPr/>
            <p:nvPr/>
          </p:nvGrpSpPr>
          <p:grpSpPr>
            <a:xfrm>
              <a:off x="5187886" y="3566951"/>
              <a:ext cx="2523144" cy="1015663"/>
              <a:chOff x="483921" y="2756678"/>
              <a:chExt cx="2407273" cy="10156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0D1B28-71ED-794B-468E-14992D256D5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การจัดการ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008B76-6185-8141-6424-01EE4D55F4F2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696073-488C-D2F4-3C03-A2702E1785EC}"/>
                </a:ext>
              </a:extLst>
            </p:cNvPr>
            <p:cNvGrpSpPr/>
            <p:nvPr/>
          </p:nvGrpSpPr>
          <p:grpSpPr>
            <a:xfrm>
              <a:off x="5187886" y="5269907"/>
              <a:ext cx="2750853" cy="1015663"/>
              <a:chOff x="483921" y="2756678"/>
              <a:chExt cx="2624525" cy="101566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18968-5BB7-F08C-FFAA-39681AAB8C80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การติดตาม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และควบคุม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44B92-E236-44D8-E5F2-DC972C9DD76B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F99F91-9F06-BDE6-18A7-F78CA788CDCD}"/>
                </a:ext>
              </a:extLst>
            </p:cNvPr>
            <p:cNvGrpSpPr/>
            <p:nvPr/>
          </p:nvGrpSpPr>
          <p:grpSpPr>
            <a:xfrm>
              <a:off x="5187886" y="6972232"/>
              <a:ext cx="2750853" cy="1015663"/>
              <a:chOff x="483921" y="2756678"/>
              <a:chExt cx="2624525" cy="10156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F4080-C699-BD79-CC4D-A676B15150D1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การรายงาน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3B8989-8EB9-87A0-C84B-FA0A4BAAD7FC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5</a:t>
                </a: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F5A383F-9264-3107-867B-7772A33F075E}"/>
              </a:ext>
            </a:extLst>
          </p:cNvPr>
          <p:cNvSpPr/>
          <p:nvPr/>
        </p:nvSpPr>
        <p:spPr>
          <a:xfrm>
            <a:off x="5096845" y="1034483"/>
            <a:ext cx="4856480" cy="3059994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5F576F-D6B5-3971-CAFD-99ADB34A39B3}"/>
              </a:ext>
            </a:extLst>
          </p:cNvPr>
          <p:cNvGrpSpPr/>
          <p:nvPr/>
        </p:nvGrpSpPr>
        <p:grpSpPr>
          <a:xfrm>
            <a:off x="5216425" y="4594418"/>
            <a:ext cx="4425751" cy="1289727"/>
            <a:chOff x="574294" y="5013176"/>
            <a:chExt cx="3725336" cy="128972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C282083-9031-1627-FCC3-63D1E0A79FBB}"/>
                </a:ext>
              </a:extLst>
            </p:cNvPr>
            <p:cNvSpPr txBox="1"/>
            <p:nvPr/>
          </p:nvSpPr>
          <p:spPr>
            <a:xfrm>
              <a:off x="574294" y="5656572"/>
              <a:ext cx="3725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800">
                  <a:effectLst/>
                  <a:ea typeface="Calibri" panose="020F0502020204030204" pitchFamily="34" charset="0"/>
                </a:rPr>
                <a:t>ดูได้จากความถี่ของเหตุการณ์มีโอกาสเกิดขึ้นมากน้อยเพียงใดอาจจำแนกเป็นระดับต่ำ ปานกลาง สูง หรือร้อยละของโอกาสที่อาจเกิดขึ้น</a:t>
              </a:r>
              <a:endPara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5D76338-7BF1-92D3-B798-3FA2B1AF127B}"/>
                </a:ext>
              </a:extLst>
            </p:cNvPr>
            <p:cNvSpPr txBox="1"/>
            <p:nvPr/>
          </p:nvSpPr>
          <p:spPr>
            <a:xfrm>
              <a:off x="755576" y="5013176"/>
              <a:ext cx="3362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3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โอกาสที่เกิดขึ้น (</a:t>
              </a:r>
              <a:r>
                <a:rPr lang="en-US" altLang="ko-KR" sz="3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Likelihood)</a:t>
              </a:r>
              <a:endPara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703DCC4-ECFA-1FA0-6195-EDF55A997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r="2667" b="52901"/>
          <a:stretch/>
        </p:blipFill>
        <p:spPr>
          <a:xfrm>
            <a:off x="5001060" y="796873"/>
            <a:ext cx="48564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2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CE1C1-3F1A-2E45-F663-1B1A227B7C48}"/>
              </a:ext>
            </a:extLst>
          </p:cNvPr>
          <p:cNvSpPr/>
          <p:nvPr/>
        </p:nvSpPr>
        <p:spPr>
          <a:xfrm>
            <a:off x="424178" y="0"/>
            <a:ext cx="241046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012A0E-DBF0-FECA-4C4F-202484AFB6BF}"/>
              </a:ext>
            </a:extLst>
          </p:cNvPr>
          <p:cNvGrpSpPr/>
          <p:nvPr/>
        </p:nvGrpSpPr>
        <p:grpSpPr>
          <a:xfrm>
            <a:off x="233263" y="2483436"/>
            <a:ext cx="2788068" cy="1891126"/>
            <a:chOff x="424177" y="2489200"/>
            <a:chExt cx="2580644" cy="18911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A03EFB-E32A-0073-DB07-11ECE4D08326}"/>
                </a:ext>
              </a:extLst>
            </p:cNvPr>
            <p:cNvSpPr/>
            <p:nvPr/>
          </p:nvSpPr>
          <p:spPr>
            <a:xfrm>
              <a:off x="424180" y="2489200"/>
              <a:ext cx="2580640" cy="1513840"/>
            </a:xfrm>
            <a:prstGeom prst="rect">
              <a:avLst/>
            </a:prstGeom>
            <a:solidFill>
              <a:srgbClr val="FFB329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77A9748-9E63-9A21-058D-1ED80FE68ECA}"/>
                </a:ext>
              </a:extLst>
            </p:cNvPr>
            <p:cNvSpPr/>
            <p:nvPr/>
          </p:nvSpPr>
          <p:spPr>
            <a:xfrm rot="10800000">
              <a:off x="424177" y="4003037"/>
              <a:ext cx="176710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888CF304-676E-DE7A-09AF-9E1A2C1176C8}"/>
                </a:ext>
              </a:extLst>
            </p:cNvPr>
            <p:cNvSpPr/>
            <p:nvPr/>
          </p:nvSpPr>
          <p:spPr>
            <a:xfrm rot="10800000" flipH="1">
              <a:off x="2832020" y="4003037"/>
              <a:ext cx="172801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DCC59-19D3-0C23-AFD5-FCF5FF1CAAEA}"/>
              </a:ext>
            </a:extLst>
          </p:cNvPr>
          <p:cNvGrpSpPr/>
          <p:nvPr/>
        </p:nvGrpSpPr>
        <p:grpSpPr>
          <a:xfrm>
            <a:off x="615088" y="1139150"/>
            <a:ext cx="2750853" cy="7671705"/>
            <a:chOff x="5187886" y="316190"/>
            <a:chExt cx="2750853" cy="767170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0F582-62C2-4B19-B550-CB9959A05608}"/>
                </a:ext>
              </a:extLst>
            </p:cNvPr>
            <p:cNvGrpSpPr/>
            <p:nvPr/>
          </p:nvGrpSpPr>
          <p:grpSpPr>
            <a:xfrm>
              <a:off x="5187886" y="316190"/>
              <a:ext cx="2445407" cy="923330"/>
              <a:chOff x="567418" y="2754759"/>
              <a:chExt cx="2333106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3F352-3546-A725-5D66-0C294CCF7391}"/>
                  </a:ext>
                </a:extLst>
              </p:cNvPr>
              <p:cNvSpPr txBox="1"/>
              <p:nvPr/>
            </p:nvSpPr>
            <p:spPr>
              <a:xfrm>
                <a:off x="1129962" y="2763601"/>
                <a:ext cx="177056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การระบุประเภท</a:t>
                </a:r>
              </a:p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96CCB4-6A70-8E07-6D72-A3F494333235}"/>
                  </a:ext>
                </a:extLst>
              </p:cNvPr>
              <p:cNvSpPr txBox="1"/>
              <p:nvPr/>
            </p:nvSpPr>
            <p:spPr>
              <a:xfrm>
                <a:off x="567418" y="2754759"/>
                <a:ext cx="46653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54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A42424-CCFD-3985-ADDE-1B05E8AA9FF2}"/>
                </a:ext>
              </a:extLst>
            </p:cNvPr>
            <p:cNvGrpSpPr/>
            <p:nvPr/>
          </p:nvGrpSpPr>
          <p:grpSpPr>
            <a:xfrm>
              <a:off x="5187886" y="1926182"/>
              <a:ext cx="2523144" cy="1015663"/>
              <a:chOff x="483921" y="2756678"/>
              <a:chExt cx="2407273" cy="10156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0C67F3-5B84-64BB-1552-A903F59AB53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/>
                    </a:solidFill>
                  </a:rPr>
                  <a:t>การวัด</a:t>
                </a:r>
              </a:p>
              <a:p>
                <a:r>
                  <a:rPr lang="th-TH" sz="2800" b="1">
                    <a:solidFill>
                      <a:schemeClr val="bg1"/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548FB-4B8D-3DAC-F51B-DA1A8C902636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FD6CE4-5E00-166C-EE12-16F2EFC8454C}"/>
                </a:ext>
              </a:extLst>
            </p:cNvPr>
            <p:cNvGrpSpPr/>
            <p:nvPr/>
          </p:nvGrpSpPr>
          <p:grpSpPr>
            <a:xfrm>
              <a:off x="5187886" y="3566951"/>
              <a:ext cx="2523144" cy="1015663"/>
              <a:chOff x="483921" y="2756678"/>
              <a:chExt cx="2407273" cy="10156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0D1B28-71ED-794B-468E-14992D256D5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การจัดการ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008B76-6185-8141-6424-01EE4D55F4F2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696073-488C-D2F4-3C03-A2702E1785EC}"/>
                </a:ext>
              </a:extLst>
            </p:cNvPr>
            <p:cNvGrpSpPr/>
            <p:nvPr/>
          </p:nvGrpSpPr>
          <p:grpSpPr>
            <a:xfrm>
              <a:off x="5187886" y="5269907"/>
              <a:ext cx="2750853" cy="1015663"/>
              <a:chOff x="483921" y="2756678"/>
              <a:chExt cx="2624525" cy="101566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18968-5BB7-F08C-FFAA-39681AAB8C80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การติดตาม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และควบคุม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44B92-E236-44D8-E5F2-DC972C9DD76B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F99F91-9F06-BDE6-18A7-F78CA788CDCD}"/>
                </a:ext>
              </a:extLst>
            </p:cNvPr>
            <p:cNvGrpSpPr/>
            <p:nvPr/>
          </p:nvGrpSpPr>
          <p:grpSpPr>
            <a:xfrm>
              <a:off x="5187886" y="6972232"/>
              <a:ext cx="2750853" cy="1015663"/>
              <a:chOff x="483921" y="2756678"/>
              <a:chExt cx="2624525" cy="10156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F4080-C699-BD79-CC4D-A676B15150D1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การรายงาน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3B8989-8EB9-87A0-C84B-FA0A4BAAD7FC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5</a:t>
                </a:r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A643FAE-BC2F-F713-11A7-03B0F5FEAAEF}"/>
              </a:ext>
            </a:extLst>
          </p:cNvPr>
          <p:cNvSpPr/>
          <p:nvPr/>
        </p:nvSpPr>
        <p:spPr>
          <a:xfrm>
            <a:off x="5096845" y="1034483"/>
            <a:ext cx="4856480" cy="3059994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2F4641-1386-82FF-9F21-C74D3BE46CFE}"/>
              </a:ext>
            </a:extLst>
          </p:cNvPr>
          <p:cNvGrpSpPr/>
          <p:nvPr/>
        </p:nvGrpSpPr>
        <p:grpSpPr>
          <a:xfrm>
            <a:off x="5431792" y="4480140"/>
            <a:ext cx="3995022" cy="1292661"/>
            <a:chOff x="755576" y="5013176"/>
            <a:chExt cx="3362774" cy="129266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5F7C10-B427-553B-A0DC-30211E3B8B2B}"/>
                </a:ext>
              </a:extLst>
            </p:cNvPr>
            <p:cNvSpPr txBox="1"/>
            <p:nvPr/>
          </p:nvSpPr>
          <p:spPr>
            <a:xfrm>
              <a:off x="755576" y="5597951"/>
              <a:ext cx="33627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>
                  <a:effectLst/>
                  <a:ea typeface="Calibri" panose="020F0502020204030204" pitchFamily="34" charset="0"/>
                </a:rPr>
                <a:t>หากมีเหตุการณ์เกิดขึ้นองค์กรจะได้รับผลกระทบมากเพียงใดรุนแรงน้อย ปานกลาง หรือเสียหายมาก</a:t>
              </a:r>
              <a:endPara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C9A785-F101-D301-3463-A9FF3E5B00CE}"/>
                </a:ext>
              </a:extLst>
            </p:cNvPr>
            <p:cNvSpPr txBox="1"/>
            <p:nvPr/>
          </p:nvSpPr>
          <p:spPr>
            <a:xfrm>
              <a:off x="755576" y="5013176"/>
              <a:ext cx="33627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32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j-cs"/>
                </a:rPr>
                <a:t>ผลกระทบ (</a:t>
              </a:r>
              <a:r>
                <a:rPr lang="en-US" altLang="ko-KR" sz="32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+mj-cs"/>
                </a:rPr>
                <a:t>Impact)</a:t>
              </a:r>
              <a:endParaRPr lang="ko-KR" altLang="en-US" sz="3200" b="1">
                <a:solidFill>
                  <a:schemeClr val="tx1">
                    <a:lumMod val="85000"/>
                    <a:lumOff val="15000"/>
                  </a:schemeClr>
                </a:solidFill>
                <a:cs typeface="+mj-cs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E0FD037-999C-2A27-DD48-3C7ECFC75B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48350" r="2500" b="1041"/>
          <a:stretch/>
        </p:blipFill>
        <p:spPr>
          <a:xfrm>
            <a:off x="4939303" y="781633"/>
            <a:ext cx="486403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8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CE1C1-3F1A-2E45-F663-1B1A227B7C48}"/>
              </a:ext>
            </a:extLst>
          </p:cNvPr>
          <p:cNvSpPr/>
          <p:nvPr/>
        </p:nvSpPr>
        <p:spPr>
          <a:xfrm>
            <a:off x="424178" y="0"/>
            <a:ext cx="241046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012A0E-DBF0-FECA-4C4F-202484AFB6BF}"/>
              </a:ext>
            </a:extLst>
          </p:cNvPr>
          <p:cNvGrpSpPr/>
          <p:nvPr/>
        </p:nvGrpSpPr>
        <p:grpSpPr>
          <a:xfrm>
            <a:off x="233263" y="2483436"/>
            <a:ext cx="2788068" cy="1891126"/>
            <a:chOff x="424177" y="2489200"/>
            <a:chExt cx="2580644" cy="18911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A03EFB-E32A-0073-DB07-11ECE4D08326}"/>
                </a:ext>
              </a:extLst>
            </p:cNvPr>
            <p:cNvSpPr/>
            <p:nvPr/>
          </p:nvSpPr>
          <p:spPr>
            <a:xfrm>
              <a:off x="424180" y="2489200"/>
              <a:ext cx="2580640" cy="1513840"/>
            </a:xfrm>
            <a:prstGeom prst="rect">
              <a:avLst/>
            </a:prstGeom>
            <a:solidFill>
              <a:srgbClr val="FFB329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77A9748-9E63-9A21-058D-1ED80FE68ECA}"/>
                </a:ext>
              </a:extLst>
            </p:cNvPr>
            <p:cNvSpPr/>
            <p:nvPr/>
          </p:nvSpPr>
          <p:spPr>
            <a:xfrm rot="10800000">
              <a:off x="424177" y="4003037"/>
              <a:ext cx="176710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888CF304-676E-DE7A-09AF-9E1A2C1176C8}"/>
                </a:ext>
              </a:extLst>
            </p:cNvPr>
            <p:cNvSpPr/>
            <p:nvPr/>
          </p:nvSpPr>
          <p:spPr>
            <a:xfrm rot="10800000" flipH="1">
              <a:off x="2832020" y="4003037"/>
              <a:ext cx="172801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DCC59-19D3-0C23-AFD5-FCF5FF1CAAEA}"/>
              </a:ext>
            </a:extLst>
          </p:cNvPr>
          <p:cNvGrpSpPr/>
          <p:nvPr/>
        </p:nvGrpSpPr>
        <p:grpSpPr>
          <a:xfrm>
            <a:off x="615088" y="1139150"/>
            <a:ext cx="2750853" cy="7671705"/>
            <a:chOff x="5187886" y="316190"/>
            <a:chExt cx="2750853" cy="767170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0F582-62C2-4B19-B550-CB9959A05608}"/>
                </a:ext>
              </a:extLst>
            </p:cNvPr>
            <p:cNvGrpSpPr/>
            <p:nvPr/>
          </p:nvGrpSpPr>
          <p:grpSpPr>
            <a:xfrm>
              <a:off x="5187886" y="316190"/>
              <a:ext cx="2445407" cy="923330"/>
              <a:chOff x="567418" y="2754759"/>
              <a:chExt cx="2333106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3F352-3546-A725-5D66-0C294CCF7391}"/>
                  </a:ext>
                </a:extLst>
              </p:cNvPr>
              <p:cNvSpPr txBox="1"/>
              <p:nvPr/>
            </p:nvSpPr>
            <p:spPr>
              <a:xfrm>
                <a:off x="1129962" y="2763601"/>
                <a:ext cx="177056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การระบุประเภท</a:t>
                </a:r>
              </a:p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96CCB4-6A70-8E07-6D72-A3F494333235}"/>
                  </a:ext>
                </a:extLst>
              </p:cNvPr>
              <p:cNvSpPr txBox="1"/>
              <p:nvPr/>
            </p:nvSpPr>
            <p:spPr>
              <a:xfrm>
                <a:off x="567418" y="2754759"/>
                <a:ext cx="46653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54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A42424-CCFD-3985-ADDE-1B05E8AA9FF2}"/>
                </a:ext>
              </a:extLst>
            </p:cNvPr>
            <p:cNvGrpSpPr/>
            <p:nvPr/>
          </p:nvGrpSpPr>
          <p:grpSpPr>
            <a:xfrm>
              <a:off x="5187886" y="1926182"/>
              <a:ext cx="2523144" cy="1015663"/>
              <a:chOff x="483921" y="2756678"/>
              <a:chExt cx="2407273" cy="10156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0C67F3-5B84-64BB-1552-A903F59AB53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/>
                    </a:solidFill>
                  </a:rPr>
                  <a:t>การวัด</a:t>
                </a:r>
              </a:p>
              <a:p>
                <a:r>
                  <a:rPr lang="th-TH" sz="2800" b="1">
                    <a:solidFill>
                      <a:schemeClr val="bg1"/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548FB-4B8D-3DAC-F51B-DA1A8C902636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/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FD6CE4-5E00-166C-EE12-16F2EFC8454C}"/>
                </a:ext>
              </a:extLst>
            </p:cNvPr>
            <p:cNvGrpSpPr/>
            <p:nvPr/>
          </p:nvGrpSpPr>
          <p:grpSpPr>
            <a:xfrm>
              <a:off x="5187886" y="3566951"/>
              <a:ext cx="2523144" cy="1015663"/>
              <a:chOff x="483921" y="2756678"/>
              <a:chExt cx="2407273" cy="10156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0D1B28-71ED-794B-468E-14992D256D5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การจัดการ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008B76-6185-8141-6424-01EE4D55F4F2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696073-488C-D2F4-3C03-A2702E1785EC}"/>
                </a:ext>
              </a:extLst>
            </p:cNvPr>
            <p:cNvGrpSpPr/>
            <p:nvPr/>
          </p:nvGrpSpPr>
          <p:grpSpPr>
            <a:xfrm>
              <a:off x="5187886" y="5269907"/>
              <a:ext cx="2750853" cy="1015663"/>
              <a:chOff x="483921" y="2756678"/>
              <a:chExt cx="2624525" cy="101566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18968-5BB7-F08C-FFAA-39681AAB8C80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การติดตาม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และควบคุม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44B92-E236-44D8-E5F2-DC972C9DD76B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F99F91-9F06-BDE6-18A7-F78CA788CDCD}"/>
                </a:ext>
              </a:extLst>
            </p:cNvPr>
            <p:cNvGrpSpPr/>
            <p:nvPr/>
          </p:nvGrpSpPr>
          <p:grpSpPr>
            <a:xfrm>
              <a:off x="5187886" y="6972232"/>
              <a:ext cx="2750853" cy="1015663"/>
              <a:chOff x="483921" y="2756678"/>
              <a:chExt cx="2624525" cy="10156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F4080-C699-BD79-CC4D-A676B15150D1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การรายงาน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3B8989-8EB9-87A0-C84B-FA0A4BAAD7FC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5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367B6F-D9A6-0143-FB10-FD9B8CF2D507}"/>
              </a:ext>
            </a:extLst>
          </p:cNvPr>
          <p:cNvGrpSpPr/>
          <p:nvPr/>
        </p:nvGrpSpPr>
        <p:grpSpPr>
          <a:xfrm>
            <a:off x="4070547" y="181906"/>
            <a:ext cx="6849321" cy="6248243"/>
            <a:chOff x="4070547" y="181906"/>
            <a:chExt cx="6849321" cy="62482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28F384-702D-2283-5D7F-B25CFDEBE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484"/>
            <a:stretch/>
          </p:blipFill>
          <p:spPr>
            <a:xfrm>
              <a:off x="4070547" y="181906"/>
              <a:ext cx="3350268" cy="268544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1C75EA-AF2A-A135-29FA-D3CAACAC78FC}"/>
                </a:ext>
              </a:extLst>
            </p:cNvPr>
            <p:cNvSpPr txBox="1"/>
            <p:nvPr/>
          </p:nvSpPr>
          <p:spPr>
            <a:xfrm>
              <a:off x="7459980" y="593994"/>
              <a:ext cx="345988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/>
                <a:t>การจัดลำดับความเสี่ยง (</a:t>
              </a:r>
              <a:r>
                <a:rPr lang="en-US" sz="2000" dirty="0"/>
                <a:t>Prioritize) </a:t>
              </a:r>
              <a:r>
                <a:rPr lang="th-TH" sz="2000" dirty="0"/>
                <a:t>เมื่อได้ค่าระดับความเสี่ยงแล้ว จะต้องนำมาจัดลำดับความรุนแรงของความเสี่ยงที่มีผลต่อการปฏิบัติงาน/โครงการที่หน่วยงานรับผิดชอบ เพื่อกำหนดกิจกรรมการควบคุมแต่ละสาเหตุของความเสี่ยงที่สำคัญให้เหมาะสม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9B4CE1B-EEB1-ACE5-21F8-4FD93F2D7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" r="1630" b="5049"/>
            <a:stretch/>
          </p:blipFill>
          <p:spPr>
            <a:xfrm>
              <a:off x="4292600" y="3179396"/>
              <a:ext cx="6334760" cy="177215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C2F5DE-97AB-4A35-B152-AFFF8C5F8D95}"/>
                </a:ext>
              </a:extLst>
            </p:cNvPr>
            <p:cNvSpPr txBox="1"/>
            <p:nvPr/>
          </p:nvSpPr>
          <p:spPr>
            <a:xfrm>
              <a:off x="4671060" y="5229820"/>
              <a:ext cx="557784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th-TH" sz="1800"/>
                <a:t>โดยพิจารณาจากระดับความเสี่ยงที่เกิดจากความสัมพันธ์ระหว่างโอกาสที่จะเกิดความเสี่ยง (</a:t>
              </a:r>
              <a:r>
                <a:rPr lang="en-US" sz="1800"/>
                <a:t>Likelihood) </a:t>
              </a:r>
              <a:r>
                <a:rPr lang="th-TH" sz="1800"/>
                <a:t>และผลกระทบของความเสี่ยง (</a:t>
              </a:r>
              <a:r>
                <a:rPr lang="en-US" sz="1800"/>
                <a:t>Impact) </a:t>
              </a:r>
              <a:r>
                <a:rPr lang="th-TH" sz="1800"/>
                <a:t>ที่ประเมินได้ตามตารางวิเคราะห์ความเสี่ยง โดยจัดเรียงลำดับจากระดับสูงมาก สูง ปานกลาง ต่ำ และเลือกความเสี่ยงสูงและสูงมากมาจัดทำแผนการบริหารความเสี่ยง โดยใช้เกณฑ์ในการแบ่ง ดังนี้</a:t>
              </a: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6259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CE1C1-3F1A-2E45-F663-1B1A227B7C48}"/>
              </a:ext>
            </a:extLst>
          </p:cNvPr>
          <p:cNvSpPr/>
          <p:nvPr/>
        </p:nvSpPr>
        <p:spPr>
          <a:xfrm>
            <a:off x="424178" y="0"/>
            <a:ext cx="241046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012A0E-DBF0-FECA-4C4F-202484AFB6BF}"/>
              </a:ext>
            </a:extLst>
          </p:cNvPr>
          <p:cNvGrpSpPr/>
          <p:nvPr/>
        </p:nvGrpSpPr>
        <p:grpSpPr>
          <a:xfrm>
            <a:off x="233263" y="2483436"/>
            <a:ext cx="2788068" cy="1891126"/>
            <a:chOff x="424177" y="2489200"/>
            <a:chExt cx="2580644" cy="18911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A03EFB-E32A-0073-DB07-11ECE4D08326}"/>
                </a:ext>
              </a:extLst>
            </p:cNvPr>
            <p:cNvSpPr/>
            <p:nvPr/>
          </p:nvSpPr>
          <p:spPr>
            <a:xfrm>
              <a:off x="424180" y="2489200"/>
              <a:ext cx="2580640" cy="1513840"/>
            </a:xfrm>
            <a:prstGeom prst="rect">
              <a:avLst/>
            </a:prstGeom>
            <a:solidFill>
              <a:srgbClr val="FFB329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77A9748-9E63-9A21-058D-1ED80FE68ECA}"/>
                </a:ext>
              </a:extLst>
            </p:cNvPr>
            <p:cNvSpPr/>
            <p:nvPr/>
          </p:nvSpPr>
          <p:spPr>
            <a:xfrm rot="10800000">
              <a:off x="424177" y="4003037"/>
              <a:ext cx="176710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888CF304-676E-DE7A-09AF-9E1A2C1176C8}"/>
                </a:ext>
              </a:extLst>
            </p:cNvPr>
            <p:cNvSpPr/>
            <p:nvPr/>
          </p:nvSpPr>
          <p:spPr>
            <a:xfrm rot="10800000" flipH="1">
              <a:off x="2832020" y="4003037"/>
              <a:ext cx="172801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DCC59-19D3-0C23-AFD5-FCF5FF1CAAEA}"/>
              </a:ext>
            </a:extLst>
          </p:cNvPr>
          <p:cNvGrpSpPr/>
          <p:nvPr/>
        </p:nvGrpSpPr>
        <p:grpSpPr>
          <a:xfrm>
            <a:off x="615088" y="-473577"/>
            <a:ext cx="2750853" cy="7671705"/>
            <a:chOff x="5187886" y="316190"/>
            <a:chExt cx="2750853" cy="767170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0F582-62C2-4B19-B550-CB9959A05608}"/>
                </a:ext>
              </a:extLst>
            </p:cNvPr>
            <p:cNvGrpSpPr/>
            <p:nvPr/>
          </p:nvGrpSpPr>
          <p:grpSpPr>
            <a:xfrm>
              <a:off x="5187886" y="316190"/>
              <a:ext cx="2445407" cy="923330"/>
              <a:chOff x="567418" y="2754759"/>
              <a:chExt cx="2333106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3F352-3546-A725-5D66-0C294CCF7391}"/>
                  </a:ext>
                </a:extLst>
              </p:cNvPr>
              <p:cNvSpPr txBox="1"/>
              <p:nvPr/>
            </p:nvSpPr>
            <p:spPr>
              <a:xfrm>
                <a:off x="1129962" y="2763601"/>
                <a:ext cx="177056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การระบุประเภท</a:t>
                </a:r>
              </a:p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96CCB4-6A70-8E07-6D72-A3F494333235}"/>
                  </a:ext>
                </a:extLst>
              </p:cNvPr>
              <p:cNvSpPr txBox="1"/>
              <p:nvPr/>
            </p:nvSpPr>
            <p:spPr>
              <a:xfrm>
                <a:off x="567418" y="2754759"/>
                <a:ext cx="46653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54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A42424-CCFD-3985-ADDE-1B05E8AA9FF2}"/>
                </a:ext>
              </a:extLst>
            </p:cNvPr>
            <p:cNvGrpSpPr/>
            <p:nvPr/>
          </p:nvGrpSpPr>
          <p:grpSpPr>
            <a:xfrm>
              <a:off x="5187886" y="1926182"/>
              <a:ext cx="2523144" cy="1015663"/>
              <a:chOff x="483921" y="2756678"/>
              <a:chExt cx="2407273" cy="10156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0C67F3-5B84-64BB-1552-A903F59AB53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การวัด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548FB-4B8D-3DAC-F51B-DA1A8C902636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FD6CE4-5E00-166C-EE12-16F2EFC8454C}"/>
                </a:ext>
              </a:extLst>
            </p:cNvPr>
            <p:cNvGrpSpPr/>
            <p:nvPr/>
          </p:nvGrpSpPr>
          <p:grpSpPr>
            <a:xfrm>
              <a:off x="5187886" y="3566951"/>
              <a:ext cx="2523144" cy="1015663"/>
              <a:chOff x="483921" y="2756678"/>
              <a:chExt cx="2407273" cy="10156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0D1B28-71ED-794B-468E-14992D256D5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/>
                    </a:solidFill>
                  </a:rPr>
                  <a:t>การจัดการ</a:t>
                </a:r>
              </a:p>
              <a:p>
                <a:r>
                  <a:rPr lang="th-TH" sz="2800" b="1">
                    <a:solidFill>
                      <a:schemeClr val="bg1"/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008B76-6185-8141-6424-01EE4D55F4F2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/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696073-488C-D2F4-3C03-A2702E1785EC}"/>
                </a:ext>
              </a:extLst>
            </p:cNvPr>
            <p:cNvGrpSpPr/>
            <p:nvPr/>
          </p:nvGrpSpPr>
          <p:grpSpPr>
            <a:xfrm>
              <a:off x="5187886" y="5269907"/>
              <a:ext cx="2750853" cy="1015663"/>
              <a:chOff x="483921" y="2756678"/>
              <a:chExt cx="2624525" cy="101566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18968-5BB7-F08C-FFAA-39681AAB8C80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การติดตาม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และควบคุม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44B92-E236-44D8-E5F2-DC972C9DD76B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F99F91-9F06-BDE6-18A7-F78CA788CDCD}"/>
                </a:ext>
              </a:extLst>
            </p:cNvPr>
            <p:cNvGrpSpPr/>
            <p:nvPr/>
          </p:nvGrpSpPr>
          <p:grpSpPr>
            <a:xfrm>
              <a:off x="5187886" y="6972232"/>
              <a:ext cx="2750853" cy="1015663"/>
              <a:chOff x="483921" y="2756678"/>
              <a:chExt cx="2624525" cy="10156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F4080-C699-BD79-CC4D-A676B15150D1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การรายงาน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3B8989-8EB9-87A0-C84B-FA0A4BAAD7FC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5</a:t>
                </a: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C48C57F-2826-B412-B4D6-7B067C163951}"/>
              </a:ext>
            </a:extLst>
          </p:cNvPr>
          <p:cNvGrpSpPr/>
          <p:nvPr/>
        </p:nvGrpSpPr>
        <p:grpSpPr>
          <a:xfrm>
            <a:off x="3893649" y="833358"/>
            <a:ext cx="4276230" cy="5179371"/>
            <a:chOff x="4319130" y="813979"/>
            <a:chExt cx="4276230" cy="517937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AA0E793-6461-6390-0DE6-F0BDDC49DCCC}"/>
                </a:ext>
              </a:extLst>
            </p:cNvPr>
            <p:cNvSpPr/>
            <p:nvPr/>
          </p:nvSpPr>
          <p:spPr>
            <a:xfrm>
              <a:off x="4319130" y="813979"/>
              <a:ext cx="1117399" cy="1056650"/>
            </a:xfrm>
            <a:prstGeom prst="roundRect">
              <a:avLst/>
            </a:prstGeom>
            <a:blipFill>
              <a:blip r:embed="rId2"/>
              <a:stretch>
                <a:fillRect l="-25824" t="-936" r="-25824" b="936"/>
              </a:stretch>
            </a:blip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9AFACCE-A923-30EC-B8FF-FA505836241F}"/>
                </a:ext>
              </a:extLst>
            </p:cNvPr>
            <p:cNvSpPr txBox="1"/>
            <p:nvPr/>
          </p:nvSpPr>
          <p:spPr>
            <a:xfrm>
              <a:off x="5690529" y="957583"/>
              <a:ext cx="28203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>
                  <a:effectLst/>
                  <a:latin typeface="+mj-lt"/>
                  <a:ea typeface="Calibri" panose="020F0502020204030204" pitchFamily="34" charset="0"/>
                </a:rPr>
                <a:t>Risk Avoidance </a:t>
              </a:r>
              <a:endParaRPr lang="th-TH" sz="2400">
                <a:effectLst/>
                <a:latin typeface="+mj-lt"/>
                <a:ea typeface="Calibri" panose="020F0502020204030204" pitchFamily="34" charset="0"/>
              </a:endParaRPr>
            </a:p>
            <a:p>
              <a:r>
                <a:rPr lang="th-TH" sz="2400">
                  <a:ea typeface="Calibri" panose="020F0502020204030204" pitchFamily="34" charset="0"/>
                </a:rPr>
                <a:t>การหลีกเลี่ยงความเสี่ยง</a:t>
              </a:r>
              <a:endParaRPr lang="en-US" sz="240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B7A9DA0-FD24-421E-C7D1-CD27C24D259B}"/>
                </a:ext>
              </a:extLst>
            </p:cNvPr>
            <p:cNvSpPr/>
            <p:nvPr/>
          </p:nvSpPr>
          <p:spPr>
            <a:xfrm>
              <a:off x="4319130" y="2212272"/>
              <a:ext cx="1117399" cy="1056650"/>
            </a:xfrm>
            <a:prstGeom prst="roundRect">
              <a:avLst/>
            </a:prstGeom>
            <a:blipFill>
              <a:blip r:embed="rId3"/>
              <a:stretch>
                <a:fillRect l="-28917" t="-1390" r="-22731" b="1390"/>
              </a:stretch>
            </a:blip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76EA2D2-635A-9D1F-C5F4-A01B34A3F732}"/>
                </a:ext>
              </a:extLst>
            </p:cNvPr>
            <p:cNvSpPr txBox="1"/>
            <p:nvPr/>
          </p:nvSpPr>
          <p:spPr>
            <a:xfrm>
              <a:off x="5690529" y="2355876"/>
              <a:ext cx="290483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400">
                  <a:effectLst/>
                  <a:latin typeface="+mj-lt"/>
                  <a:ea typeface="Calibri" panose="020F0502020204030204" pitchFamily="34" charset="0"/>
                </a:defRPr>
              </a:lvl1pPr>
            </a:lstStyle>
            <a:p>
              <a:r>
                <a:rPr lang="en-US"/>
                <a:t>Risk Acceptance</a:t>
              </a:r>
              <a:endParaRPr lang="th-TH"/>
            </a:p>
            <a:p>
              <a:r>
                <a:rPr lang="th-TH"/>
                <a:t>การยอมรับความเสี่ยง</a:t>
              </a:r>
              <a:endParaRPr lang="en-US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569BA5A-4851-F542-3A4C-BD18CE556F04}"/>
                </a:ext>
              </a:extLst>
            </p:cNvPr>
            <p:cNvSpPr/>
            <p:nvPr/>
          </p:nvSpPr>
          <p:spPr>
            <a:xfrm>
              <a:off x="4319130" y="3538407"/>
              <a:ext cx="1117399" cy="1056650"/>
            </a:xfrm>
            <a:prstGeom prst="roundRect">
              <a:avLst/>
            </a:prstGeom>
            <a:blipFill>
              <a:blip r:embed="rId4"/>
              <a:stretch>
                <a:fillRect l="-33235" t="-1519" r="-18414" b="1519"/>
              </a:stretch>
            </a:blip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D835A6-2779-40F4-3505-BEB5ADD44209}"/>
                </a:ext>
              </a:extLst>
            </p:cNvPr>
            <p:cNvSpPr txBox="1"/>
            <p:nvPr/>
          </p:nvSpPr>
          <p:spPr>
            <a:xfrm>
              <a:off x="5690529" y="3682011"/>
              <a:ext cx="28203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400">
                  <a:effectLst/>
                  <a:latin typeface="+mj-lt"/>
                  <a:ea typeface="Calibri" panose="020F0502020204030204" pitchFamily="34" charset="0"/>
                </a:defRPr>
              </a:lvl1pPr>
            </a:lstStyle>
            <a:p>
              <a:r>
                <a:rPr lang="en-US"/>
                <a:t>Risk Reduction</a:t>
              </a:r>
              <a:endParaRPr lang="th-TH"/>
            </a:p>
            <a:p>
              <a:r>
                <a:rPr lang="th-TH"/>
                <a:t>การลดหรือควบคุมความเสี่ยง</a:t>
              </a:r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7D6D9D76-25FB-745E-8547-3903B1E61A65}"/>
                </a:ext>
              </a:extLst>
            </p:cNvPr>
            <p:cNvSpPr/>
            <p:nvPr/>
          </p:nvSpPr>
          <p:spPr>
            <a:xfrm>
              <a:off x="4319130" y="4936700"/>
              <a:ext cx="1117399" cy="1056650"/>
            </a:xfrm>
            <a:prstGeom prst="roundRect">
              <a:avLst/>
            </a:prstGeom>
            <a:blipFill>
              <a:blip r:embed="rId5"/>
              <a:stretch>
                <a:fillRect l="-24226" t="-2913" r="-27423" b="2913"/>
              </a:stretch>
            </a:blip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0F62FB-ED0A-AB6E-4B23-9858A3DF17AE}"/>
                </a:ext>
              </a:extLst>
            </p:cNvPr>
            <p:cNvSpPr txBox="1"/>
            <p:nvPr/>
          </p:nvSpPr>
          <p:spPr>
            <a:xfrm>
              <a:off x="5690529" y="5080304"/>
              <a:ext cx="28203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 sz="2400">
                  <a:effectLst/>
                  <a:latin typeface="+mj-lt"/>
                  <a:ea typeface="Calibri" panose="020F0502020204030204" pitchFamily="34" charset="0"/>
                </a:defRPr>
              </a:lvl1pPr>
            </a:lstStyle>
            <a:p>
              <a:r>
                <a:rPr lang="en-US"/>
                <a:t>Risk Sharing</a:t>
              </a:r>
            </a:p>
            <a:p>
              <a:r>
                <a:rPr lang="th-TH"/>
                <a:t>การโอนหรือกระจายความเสี่ยง</a:t>
              </a:r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BBACFF0-3381-9026-8D5D-ADC49662A601}"/>
              </a:ext>
            </a:extLst>
          </p:cNvPr>
          <p:cNvGrpSpPr/>
          <p:nvPr/>
        </p:nvGrpSpPr>
        <p:grpSpPr>
          <a:xfrm>
            <a:off x="9042199" y="-11911"/>
            <a:ext cx="3149801" cy="6869912"/>
            <a:chOff x="9042199" y="-11911"/>
            <a:chExt cx="3149801" cy="6869912"/>
          </a:xfrm>
        </p:grpSpPr>
        <p:pic>
          <p:nvPicPr>
            <p:cNvPr id="4104" name="Picture 8" descr="Building | Definition &amp; Facts | Britannica">
              <a:extLst>
                <a:ext uri="{FF2B5EF4-FFF2-40B4-BE49-F238E27FC236}">
                  <a16:creationId xmlns:a16="http://schemas.microsoft.com/office/drawing/2014/main" id="{49ED3EDE-EC7D-F1EF-670D-DA62D3137F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21" r="30516"/>
            <a:stretch/>
          </p:blipFill>
          <p:spPr bwMode="auto">
            <a:xfrm>
              <a:off x="9042199" y="0"/>
              <a:ext cx="31498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4F238C-07F0-376D-0047-FC978DA24B2C}"/>
                </a:ext>
              </a:extLst>
            </p:cNvPr>
            <p:cNvSpPr txBox="1"/>
            <p:nvPr/>
          </p:nvSpPr>
          <p:spPr>
            <a:xfrm rot="5400000">
              <a:off x="7182144" y="1848144"/>
              <a:ext cx="6869912" cy="3149801"/>
            </a:xfrm>
            <a:custGeom>
              <a:avLst/>
              <a:gdLst/>
              <a:ahLst/>
              <a:cxnLst/>
              <a:rect l="l" t="t" r="r" b="b"/>
              <a:pathLst>
                <a:path w="6869912" h="3149801">
                  <a:moveTo>
                    <a:pt x="5338006" y="2399271"/>
                  </a:moveTo>
                  <a:lnTo>
                    <a:pt x="5697671" y="2399271"/>
                  </a:lnTo>
                  <a:lnTo>
                    <a:pt x="5697671" y="2264397"/>
                  </a:lnTo>
                  <a:lnTo>
                    <a:pt x="5507171" y="2264397"/>
                  </a:lnTo>
                  <a:lnTo>
                    <a:pt x="5507171" y="2188197"/>
                  </a:lnTo>
                  <a:lnTo>
                    <a:pt x="5674810" y="2188197"/>
                  </a:lnTo>
                  <a:lnTo>
                    <a:pt x="5674810" y="2060943"/>
                  </a:lnTo>
                  <a:lnTo>
                    <a:pt x="5507171" y="2060943"/>
                  </a:lnTo>
                  <a:lnTo>
                    <a:pt x="5507171" y="1994649"/>
                  </a:lnTo>
                  <a:lnTo>
                    <a:pt x="5697671" y="1994649"/>
                  </a:lnTo>
                  <a:lnTo>
                    <a:pt x="5697671" y="1859775"/>
                  </a:lnTo>
                  <a:lnTo>
                    <a:pt x="5338006" y="1859775"/>
                  </a:lnTo>
                  <a:close/>
                  <a:moveTo>
                    <a:pt x="5308002" y="1389621"/>
                  </a:moveTo>
                  <a:lnTo>
                    <a:pt x="5555405" y="1389621"/>
                  </a:lnTo>
                  <a:lnTo>
                    <a:pt x="5555405" y="1047493"/>
                  </a:lnTo>
                  <a:lnTo>
                    <a:pt x="5784977" y="1389621"/>
                  </a:lnTo>
                  <a:lnTo>
                    <a:pt x="6079185" y="1389621"/>
                  </a:lnTo>
                  <a:lnTo>
                    <a:pt x="5789434" y="978398"/>
                  </a:lnTo>
                  <a:lnTo>
                    <a:pt x="6061354" y="600608"/>
                  </a:lnTo>
                  <a:lnTo>
                    <a:pt x="5781633" y="600608"/>
                  </a:lnTo>
                  <a:lnTo>
                    <a:pt x="5555405" y="932707"/>
                  </a:lnTo>
                  <a:lnTo>
                    <a:pt x="5555405" y="600608"/>
                  </a:lnTo>
                  <a:lnTo>
                    <a:pt x="5308002" y="600608"/>
                  </a:lnTo>
                  <a:close/>
                  <a:moveTo>
                    <a:pt x="4751266" y="2128761"/>
                  </a:moveTo>
                  <a:cubicBezTo>
                    <a:pt x="4751266" y="2182101"/>
                    <a:pt x="4762061" y="2229599"/>
                    <a:pt x="4783651" y="2271255"/>
                  </a:cubicBezTo>
                  <a:cubicBezTo>
                    <a:pt x="4805241" y="2312911"/>
                    <a:pt x="4836102" y="2345296"/>
                    <a:pt x="4876234" y="2368410"/>
                  </a:cubicBezTo>
                  <a:cubicBezTo>
                    <a:pt x="4916366" y="2391524"/>
                    <a:pt x="4963610" y="2403081"/>
                    <a:pt x="5017966" y="2403081"/>
                  </a:cubicBezTo>
                  <a:cubicBezTo>
                    <a:pt x="5064702" y="2403081"/>
                    <a:pt x="5106485" y="2394318"/>
                    <a:pt x="5143315" y="2376792"/>
                  </a:cubicBezTo>
                  <a:cubicBezTo>
                    <a:pt x="5180145" y="2359266"/>
                    <a:pt x="5210117" y="2334501"/>
                    <a:pt x="5233231" y="2302497"/>
                  </a:cubicBezTo>
                  <a:cubicBezTo>
                    <a:pt x="5256345" y="2270493"/>
                    <a:pt x="5271712" y="2233155"/>
                    <a:pt x="5279332" y="2190483"/>
                  </a:cubicBezTo>
                  <a:lnTo>
                    <a:pt x="5101024" y="2190483"/>
                  </a:lnTo>
                  <a:cubicBezTo>
                    <a:pt x="5092896" y="2208263"/>
                    <a:pt x="5081339" y="2222106"/>
                    <a:pt x="5066353" y="2232012"/>
                  </a:cubicBezTo>
                  <a:cubicBezTo>
                    <a:pt x="5051367" y="2241918"/>
                    <a:pt x="5034222" y="2246871"/>
                    <a:pt x="5014918" y="2246871"/>
                  </a:cubicBezTo>
                  <a:cubicBezTo>
                    <a:pt x="4986470" y="2246871"/>
                    <a:pt x="4963991" y="2236203"/>
                    <a:pt x="4947481" y="2214867"/>
                  </a:cubicBezTo>
                  <a:cubicBezTo>
                    <a:pt x="4930971" y="2193531"/>
                    <a:pt x="4922716" y="2164829"/>
                    <a:pt x="4922716" y="2128761"/>
                  </a:cubicBezTo>
                  <a:cubicBezTo>
                    <a:pt x="4922716" y="2092693"/>
                    <a:pt x="4930971" y="2063991"/>
                    <a:pt x="4947481" y="2042655"/>
                  </a:cubicBezTo>
                  <a:cubicBezTo>
                    <a:pt x="4963991" y="2021319"/>
                    <a:pt x="4986470" y="2010651"/>
                    <a:pt x="5014918" y="2010651"/>
                  </a:cubicBezTo>
                  <a:cubicBezTo>
                    <a:pt x="5034222" y="2010651"/>
                    <a:pt x="5051367" y="2015604"/>
                    <a:pt x="5066353" y="2025510"/>
                  </a:cubicBezTo>
                  <a:cubicBezTo>
                    <a:pt x="5081339" y="2035416"/>
                    <a:pt x="5092896" y="2049259"/>
                    <a:pt x="5101024" y="2067039"/>
                  </a:cubicBezTo>
                  <a:lnTo>
                    <a:pt x="5279332" y="2067039"/>
                  </a:lnTo>
                  <a:cubicBezTo>
                    <a:pt x="5271712" y="2024367"/>
                    <a:pt x="5256345" y="1987029"/>
                    <a:pt x="5233231" y="1955025"/>
                  </a:cubicBezTo>
                  <a:cubicBezTo>
                    <a:pt x="5210117" y="1923021"/>
                    <a:pt x="5180145" y="1898256"/>
                    <a:pt x="5143315" y="1880730"/>
                  </a:cubicBezTo>
                  <a:cubicBezTo>
                    <a:pt x="5106485" y="1863204"/>
                    <a:pt x="5064702" y="1854441"/>
                    <a:pt x="5017966" y="1854441"/>
                  </a:cubicBezTo>
                  <a:cubicBezTo>
                    <a:pt x="4963610" y="1854441"/>
                    <a:pt x="4916366" y="1865998"/>
                    <a:pt x="4876234" y="1889112"/>
                  </a:cubicBezTo>
                  <a:cubicBezTo>
                    <a:pt x="4836102" y="1912226"/>
                    <a:pt x="4805241" y="1944611"/>
                    <a:pt x="4783651" y="1986267"/>
                  </a:cubicBezTo>
                  <a:cubicBezTo>
                    <a:pt x="4762061" y="2027923"/>
                    <a:pt x="4751266" y="2075421"/>
                    <a:pt x="4751266" y="2128761"/>
                  </a:cubicBezTo>
                  <a:close/>
                  <a:moveTo>
                    <a:pt x="4588160" y="1136646"/>
                  </a:moveTo>
                  <a:cubicBezTo>
                    <a:pt x="4593361" y="1222086"/>
                    <a:pt x="4626608" y="1286908"/>
                    <a:pt x="4687901" y="1331114"/>
                  </a:cubicBezTo>
                  <a:cubicBezTo>
                    <a:pt x="4749194" y="1375319"/>
                    <a:pt x="4827018" y="1397422"/>
                    <a:pt x="4921373" y="1397422"/>
                  </a:cubicBezTo>
                  <a:cubicBezTo>
                    <a:pt x="4983781" y="1397422"/>
                    <a:pt x="5037645" y="1386649"/>
                    <a:pt x="5082965" y="1365104"/>
                  </a:cubicBezTo>
                  <a:cubicBezTo>
                    <a:pt x="5128285" y="1343558"/>
                    <a:pt x="5162832" y="1313654"/>
                    <a:pt x="5186606" y="1275392"/>
                  </a:cubicBezTo>
                  <a:cubicBezTo>
                    <a:pt x="5210381" y="1237131"/>
                    <a:pt x="5222268" y="1193854"/>
                    <a:pt x="5222268" y="1145562"/>
                  </a:cubicBezTo>
                  <a:cubicBezTo>
                    <a:pt x="5222268" y="1099499"/>
                    <a:pt x="5210381" y="1061237"/>
                    <a:pt x="5186606" y="1030776"/>
                  </a:cubicBezTo>
                  <a:cubicBezTo>
                    <a:pt x="5162832" y="1000315"/>
                    <a:pt x="5134785" y="976541"/>
                    <a:pt x="5102467" y="959453"/>
                  </a:cubicBezTo>
                  <a:cubicBezTo>
                    <a:pt x="5070149" y="942365"/>
                    <a:pt x="5029101" y="924534"/>
                    <a:pt x="4979323" y="905961"/>
                  </a:cubicBezTo>
                  <a:cubicBezTo>
                    <a:pt x="4936232" y="889616"/>
                    <a:pt x="4904842" y="875685"/>
                    <a:pt x="4885154" y="864170"/>
                  </a:cubicBezTo>
                  <a:cubicBezTo>
                    <a:pt x="4865466" y="852654"/>
                    <a:pt x="4855622" y="837981"/>
                    <a:pt x="4855622" y="820150"/>
                  </a:cubicBezTo>
                  <a:cubicBezTo>
                    <a:pt x="4855622" y="807520"/>
                    <a:pt x="4858965" y="797676"/>
                    <a:pt x="4865652" y="790618"/>
                  </a:cubicBezTo>
                  <a:cubicBezTo>
                    <a:pt x="4872338" y="783560"/>
                    <a:pt x="4880882" y="780030"/>
                    <a:pt x="4891284" y="780030"/>
                  </a:cubicBezTo>
                  <a:cubicBezTo>
                    <a:pt x="4906143" y="780030"/>
                    <a:pt x="4918773" y="784860"/>
                    <a:pt x="4929174" y="794518"/>
                  </a:cubicBezTo>
                  <a:cubicBezTo>
                    <a:pt x="4939575" y="804176"/>
                    <a:pt x="4945147" y="820150"/>
                    <a:pt x="4945891" y="842438"/>
                  </a:cubicBezTo>
                  <a:lnTo>
                    <a:pt x="5212238" y="842438"/>
                  </a:lnTo>
                  <a:cubicBezTo>
                    <a:pt x="5209266" y="761457"/>
                    <a:pt x="5179363" y="698677"/>
                    <a:pt x="5122527" y="654100"/>
                  </a:cubicBezTo>
                  <a:cubicBezTo>
                    <a:pt x="5065691" y="609523"/>
                    <a:pt x="4988982" y="587235"/>
                    <a:pt x="4892398" y="587235"/>
                  </a:cubicBezTo>
                  <a:cubicBezTo>
                    <a:pt x="4835191" y="587235"/>
                    <a:pt x="4783742" y="596522"/>
                    <a:pt x="4738050" y="615096"/>
                  </a:cubicBezTo>
                  <a:cubicBezTo>
                    <a:pt x="4692359" y="633669"/>
                    <a:pt x="4656326" y="660973"/>
                    <a:pt x="4629951" y="697006"/>
                  </a:cubicBezTo>
                  <a:cubicBezTo>
                    <a:pt x="4603576" y="733039"/>
                    <a:pt x="4590389" y="776687"/>
                    <a:pt x="4590389" y="827951"/>
                  </a:cubicBezTo>
                  <a:cubicBezTo>
                    <a:pt x="4589646" y="879214"/>
                    <a:pt x="4601162" y="921191"/>
                    <a:pt x="4624936" y="953881"/>
                  </a:cubicBezTo>
                  <a:cubicBezTo>
                    <a:pt x="4648710" y="986571"/>
                    <a:pt x="4677128" y="1011459"/>
                    <a:pt x="4710189" y="1028547"/>
                  </a:cubicBezTo>
                  <a:cubicBezTo>
                    <a:pt x="4743251" y="1045635"/>
                    <a:pt x="4785042" y="1063094"/>
                    <a:pt x="4835562" y="1080925"/>
                  </a:cubicBezTo>
                  <a:cubicBezTo>
                    <a:pt x="4877910" y="1095784"/>
                    <a:pt x="4909114" y="1108972"/>
                    <a:pt x="4929174" y="1120487"/>
                  </a:cubicBezTo>
                  <a:cubicBezTo>
                    <a:pt x="4949234" y="1132003"/>
                    <a:pt x="4959264" y="1147048"/>
                    <a:pt x="4959264" y="1165622"/>
                  </a:cubicBezTo>
                  <a:cubicBezTo>
                    <a:pt x="4959264" y="1178995"/>
                    <a:pt x="4954620" y="1188839"/>
                    <a:pt x="4945333" y="1195154"/>
                  </a:cubicBezTo>
                  <a:cubicBezTo>
                    <a:pt x="4936046" y="1201469"/>
                    <a:pt x="4924716" y="1204626"/>
                    <a:pt x="4911343" y="1204626"/>
                  </a:cubicBezTo>
                  <a:cubicBezTo>
                    <a:pt x="4874939" y="1204626"/>
                    <a:pt x="4854879" y="1181966"/>
                    <a:pt x="4851164" y="1136646"/>
                  </a:cubicBezTo>
                  <a:close/>
                  <a:moveTo>
                    <a:pt x="4250727" y="1389621"/>
                  </a:moveTo>
                  <a:lnTo>
                    <a:pt x="4498130" y="1389621"/>
                  </a:lnTo>
                  <a:lnTo>
                    <a:pt x="4498130" y="600608"/>
                  </a:lnTo>
                  <a:lnTo>
                    <a:pt x="4250727" y="600608"/>
                  </a:lnTo>
                  <a:close/>
                  <a:moveTo>
                    <a:pt x="4175956" y="2399271"/>
                  </a:moveTo>
                  <a:lnTo>
                    <a:pt x="4345120" y="2399271"/>
                  </a:lnTo>
                  <a:lnTo>
                    <a:pt x="4345120" y="2127999"/>
                  </a:lnTo>
                  <a:lnTo>
                    <a:pt x="4524190" y="2399271"/>
                  </a:lnTo>
                  <a:lnTo>
                    <a:pt x="4693354" y="2399271"/>
                  </a:lnTo>
                  <a:lnTo>
                    <a:pt x="4693354" y="1859775"/>
                  </a:lnTo>
                  <a:lnTo>
                    <a:pt x="4524190" y="1859775"/>
                  </a:lnTo>
                  <a:lnTo>
                    <a:pt x="4524190" y="2135619"/>
                  </a:lnTo>
                  <a:lnTo>
                    <a:pt x="4345120" y="1859775"/>
                  </a:lnTo>
                  <a:lnTo>
                    <a:pt x="4175956" y="1859775"/>
                  </a:lnTo>
                  <a:close/>
                  <a:moveTo>
                    <a:pt x="3792670" y="2190483"/>
                  </a:moveTo>
                  <a:lnTo>
                    <a:pt x="3841438" y="2040369"/>
                  </a:lnTo>
                  <a:lnTo>
                    <a:pt x="3890206" y="2190483"/>
                  </a:lnTo>
                  <a:close/>
                  <a:moveTo>
                    <a:pt x="3755180" y="941622"/>
                  </a:moveTo>
                  <a:lnTo>
                    <a:pt x="3755180" y="807891"/>
                  </a:lnTo>
                  <a:lnTo>
                    <a:pt x="3853249" y="807891"/>
                  </a:lnTo>
                  <a:cubicBezTo>
                    <a:pt x="3876280" y="807891"/>
                    <a:pt x="3893926" y="813835"/>
                    <a:pt x="3906184" y="825722"/>
                  </a:cubicBezTo>
                  <a:cubicBezTo>
                    <a:pt x="3918443" y="837609"/>
                    <a:pt x="3924572" y="853954"/>
                    <a:pt x="3924572" y="874757"/>
                  </a:cubicBezTo>
                  <a:cubicBezTo>
                    <a:pt x="3924572" y="897788"/>
                    <a:pt x="3918628" y="914690"/>
                    <a:pt x="3906742" y="925463"/>
                  </a:cubicBezTo>
                  <a:cubicBezTo>
                    <a:pt x="3894854" y="936236"/>
                    <a:pt x="3877023" y="941622"/>
                    <a:pt x="3853249" y="941622"/>
                  </a:cubicBezTo>
                  <a:close/>
                  <a:moveTo>
                    <a:pt x="3547306" y="2399271"/>
                  </a:moveTo>
                  <a:lnTo>
                    <a:pt x="3724852" y="2399271"/>
                  </a:lnTo>
                  <a:lnTo>
                    <a:pt x="3751522" y="2317737"/>
                  </a:lnTo>
                  <a:lnTo>
                    <a:pt x="3931354" y="2317737"/>
                  </a:lnTo>
                  <a:lnTo>
                    <a:pt x="3958024" y="2399271"/>
                  </a:lnTo>
                  <a:lnTo>
                    <a:pt x="4136332" y="2399271"/>
                  </a:lnTo>
                  <a:lnTo>
                    <a:pt x="3939736" y="1859775"/>
                  </a:lnTo>
                  <a:lnTo>
                    <a:pt x="3744664" y="1859775"/>
                  </a:lnTo>
                  <a:close/>
                  <a:moveTo>
                    <a:pt x="3507777" y="1389621"/>
                  </a:moveTo>
                  <a:lnTo>
                    <a:pt x="3755180" y="1389621"/>
                  </a:lnTo>
                  <a:lnTo>
                    <a:pt x="3755180" y="1106557"/>
                  </a:lnTo>
                  <a:lnTo>
                    <a:pt x="3756294" y="1106557"/>
                  </a:lnTo>
                  <a:lnTo>
                    <a:pt x="3904513" y="1389621"/>
                  </a:lnTo>
                  <a:lnTo>
                    <a:pt x="4176432" y="1389621"/>
                  </a:lnTo>
                  <a:lnTo>
                    <a:pt x="4004811" y="1087612"/>
                  </a:lnTo>
                  <a:cubicBezTo>
                    <a:pt x="4059789" y="1069781"/>
                    <a:pt x="4101952" y="1040434"/>
                    <a:pt x="4131298" y="999572"/>
                  </a:cubicBezTo>
                  <a:cubicBezTo>
                    <a:pt x="4160644" y="958710"/>
                    <a:pt x="4175318" y="911904"/>
                    <a:pt x="4175318" y="859155"/>
                  </a:cubicBezTo>
                  <a:cubicBezTo>
                    <a:pt x="4175318" y="810120"/>
                    <a:pt x="4163988" y="766100"/>
                    <a:pt x="4141328" y="727095"/>
                  </a:cubicBezTo>
                  <a:cubicBezTo>
                    <a:pt x="4118668" y="688090"/>
                    <a:pt x="4084678" y="657258"/>
                    <a:pt x="4039358" y="634598"/>
                  </a:cubicBezTo>
                  <a:cubicBezTo>
                    <a:pt x="3994038" y="611938"/>
                    <a:pt x="3939431" y="600608"/>
                    <a:pt x="3875538" y="600608"/>
                  </a:cubicBezTo>
                  <a:lnTo>
                    <a:pt x="3507777" y="600608"/>
                  </a:lnTo>
                  <a:close/>
                  <a:moveTo>
                    <a:pt x="3240220" y="2092947"/>
                  </a:moveTo>
                  <a:lnTo>
                    <a:pt x="3240220" y="2001507"/>
                  </a:lnTo>
                  <a:lnTo>
                    <a:pt x="3307276" y="2001507"/>
                  </a:lnTo>
                  <a:cubicBezTo>
                    <a:pt x="3323024" y="2001507"/>
                    <a:pt x="3335089" y="2005571"/>
                    <a:pt x="3343471" y="2013699"/>
                  </a:cubicBezTo>
                  <a:cubicBezTo>
                    <a:pt x="3351853" y="2021827"/>
                    <a:pt x="3356044" y="2033003"/>
                    <a:pt x="3356044" y="2047227"/>
                  </a:cubicBezTo>
                  <a:cubicBezTo>
                    <a:pt x="3356044" y="2062975"/>
                    <a:pt x="3351980" y="2074532"/>
                    <a:pt x="3343852" y="2081898"/>
                  </a:cubicBezTo>
                  <a:cubicBezTo>
                    <a:pt x="3335724" y="2089264"/>
                    <a:pt x="3323532" y="2092947"/>
                    <a:pt x="3307276" y="2092947"/>
                  </a:cubicBezTo>
                  <a:close/>
                  <a:moveTo>
                    <a:pt x="3071056" y="2399271"/>
                  </a:moveTo>
                  <a:lnTo>
                    <a:pt x="3240220" y="2399271"/>
                  </a:lnTo>
                  <a:lnTo>
                    <a:pt x="3240220" y="2205723"/>
                  </a:lnTo>
                  <a:lnTo>
                    <a:pt x="3240982" y="2205723"/>
                  </a:lnTo>
                  <a:lnTo>
                    <a:pt x="3342328" y="2399271"/>
                  </a:lnTo>
                  <a:lnTo>
                    <a:pt x="3528256" y="2399271"/>
                  </a:lnTo>
                  <a:lnTo>
                    <a:pt x="3410909" y="2192769"/>
                  </a:lnTo>
                  <a:cubicBezTo>
                    <a:pt x="3448500" y="2180577"/>
                    <a:pt x="3477329" y="2160511"/>
                    <a:pt x="3497395" y="2132571"/>
                  </a:cubicBezTo>
                  <a:cubicBezTo>
                    <a:pt x="3517461" y="2104631"/>
                    <a:pt x="3527494" y="2072627"/>
                    <a:pt x="3527494" y="2036559"/>
                  </a:cubicBezTo>
                  <a:cubicBezTo>
                    <a:pt x="3527494" y="2003031"/>
                    <a:pt x="3519747" y="1972932"/>
                    <a:pt x="3504253" y="1946262"/>
                  </a:cubicBezTo>
                  <a:cubicBezTo>
                    <a:pt x="3488759" y="1919592"/>
                    <a:pt x="3465518" y="1898510"/>
                    <a:pt x="3434530" y="1883016"/>
                  </a:cubicBezTo>
                  <a:cubicBezTo>
                    <a:pt x="3403542" y="1867522"/>
                    <a:pt x="3366205" y="1859775"/>
                    <a:pt x="3322516" y="1859775"/>
                  </a:cubicBezTo>
                  <a:lnTo>
                    <a:pt x="3071056" y="1859775"/>
                  </a:lnTo>
                  <a:close/>
                  <a:moveTo>
                    <a:pt x="2651956" y="2399271"/>
                  </a:moveTo>
                  <a:lnTo>
                    <a:pt x="3011620" y="2399271"/>
                  </a:lnTo>
                  <a:lnTo>
                    <a:pt x="3011620" y="2264397"/>
                  </a:lnTo>
                  <a:lnTo>
                    <a:pt x="2821120" y="2264397"/>
                  </a:lnTo>
                  <a:lnTo>
                    <a:pt x="2821120" y="2188197"/>
                  </a:lnTo>
                  <a:lnTo>
                    <a:pt x="2988760" y="2188197"/>
                  </a:lnTo>
                  <a:lnTo>
                    <a:pt x="2988760" y="2060943"/>
                  </a:lnTo>
                  <a:lnTo>
                    <a:pt x="2821120" y="2060943"/>
                  </a:lnTo>
                  <a:lnTo>
                    <a:pt x="2821120" y="1994649"/>
                  </a:lnTo>
                  <a:lnTo>
                    <a:pt x="3011620" y="1994649"/>
                  </a:lnTo>
                  <a:lnTo>
                    <a:pt x="3011620" y="1859775"/>
                  </a:lnTo>
                  <a:lnTo>
                    <a:pt x="2651956" y="1859775"/>
                  </a:lnTo>
                  <a:close/>
                  <a:moveTo>
                    <a:pt x="2612180" y="941622"/>
                  </a:moveTo>
                  <a:lnTo>
                    <a:pt x="2612180" y="807891"/>
                  </a:lnTo>
                  <a:lnTo>
                    <a:pt x="2710249" y="807891"/>
                  </a:lnTo>
                  <a:cubicBezTo>
                    <a:pt x="2733281" y="807891"/>
                    <a:pt x="2750926" y="813835"/>
                    <a:pt x="2763185" y="825722"/>
                  </a:cubicBezTo>
                  <a:cubicBezTo>
                    <a:pt x="2775444" y="837609"/>
                    <a:pt x="2781573" y="853954"/>
                    <a:pt x="2781573" y="874757"/>
                  </a:cubicBezTo>
                  <a:cubicBezTo>
                    <a:pt x="2781573" y="897788"/>
                    <a:pt x="2775629" y="914690"/>
                    <a:pt x="2763742" y="925463"/>
                  </a:cubicBezTo>
                  <a:cubicBezTo>
                    <a:pt x="2751855" y="936236"/>
                    <a:pt x="2734024" y="941622"/>
                    <a:pt x="2710249" y="941622"/>
                  </a:cubicBezTo>
                  <a:close/>
                  <a:moveTo>
                    <a:pt x="2364778" y="1389621"/>
                  </a:moveTo>
                  <a:lnTo>
                    <a:pt x="2612180" y="1389621"/>
                  </a:lnTo>
                  <a:lnTo>
                    <a:pt x="2612180" y="1106557"/>
                  </a:lnTo>
                  <a:lnTo>
                    <a:pt x="2613294" y="1106557"/>
                  </a:lnTo>
                  <a:lnTo>
                    <a:pt x="2761513" y="1389621"/>
                  </a:lnTo>
                  <a:lnTo>
                    <a:pt x="3033432" y="1389621"/>
                  </a:lnTo>
                  <a:lnTo>
                    <a:pt x="2861811" y="1087612"/>
                  </a:lnTo>
                  <a:cubicBezTo>
                    <a:pt x="2916789" y="1069781"/>
                    <a:pt x="2958952" y="1040434"/>
                    <a:pt x="2988298" y="999572"/>
                  </a:cubicBezTo>
                  <a:cubicBezTo>
                    <a:pt x="3017645" y="958710"/>
                    <a:pt x="3032318" y="911904"/>
                    <a:pt x="3032318" y="859155"/>
                  </a:cubicBezTo>
                  <a:cubicBezTo>
                    <a:pt x="3032318" y="810120"/>
                    <a:pt x="3020988" y="766100"/>
                    <a:pt x="2998328" y="727095"/>
                  </a:cubicBezTo>
                  <a:cubicBezTo>
                    <a:pt x="2975668" y="688090"/>
                    <a:pt x="2941678" y="657258"/>
                    <a:pt x="2896358" y="634598"/>
                  </a:cubicBezTo>
                  <a:cubicBezTo>
                    <a:pt x="2851038" y="611938"/>
                    <a:pt x="2796432" y="600608"/>
                    <a:pt x="2732538" y="600608"/>
                  </a:cubicBezTo>
                  <a:lnTo>
                    <a:pt x="2364778" y="600608"/>
                  </a:lnTo>
                  <a:close/>
                  <a:moveTo>
                    <a:pt x="2270956" y="2399271"/>
                  </a:moveTo>
                  <a:lnTo>
                    <a:pt x="2603188" y="2399271"/>
                  </a:lnTo>
                  <a:lnTo>
                    <a:pt x="2603188" y="2271255"/>
                  </a:lnTo>
                  <a:lnTo>
                    <a:pt x="2440120" y="2271255"/>
                  </a:lnTo>
                  <a:lnTo>
                    <a:pt x="2440120" y="1859775"/>
                  </a:lnTo>
                  <a:lnTo>
                    <a:pt x="2270956" y="1859775"/>
                  </a:lnTo>
                  <a:close/>
                  <a:moveTo>
                    <a:pt x="1827853" y="2127237"/>
                  </a:moveTo>
                  <a:cubicBezTo>
                    <a:pt x="1827853" y="2090153"/>
                    <a:pt x="1836997" y="2060816"/>
                    <a:pt x="1855285" y="2039226"/>
                  </a:cubicBezTo>
                  <a:cubicBezTo>
                    <a:pt x="1873573" y="2017636"/>
                    <a:pt x="1899735" y="2006841"/>
                    <a:pt x="1933771" y="2006841"/>
                  </a:cubicBezTo>
                  <a:cubicBezTo>
                    <a:pt x="1967299" y="2006841"/>
                    <a:pt x="1993207" y="2017636"/>
                    <a:pt x="2011495" y="2039226"/>
                  </a:cubicBezTo>
                  <a:cubicBezTo>
                    <a:pt x="2029783" y="2060816"/>
                    <a:pt x="2038927" y="2090153"/>
                    <a:pt x="2038927" y="2127237"/>
                  </a:cubicBezTo>
                  <a:cubicBezTo>
                    <a:pt x="2038927" y="2163813"/>
                    <a:pt x="2029783" y="2192896"/>
                    <a:pt x="2011495" y="2214486"/>
                  </a:cubicBezTo>
                  <a:cubicBezTo>
                    <a:pt x="1993207" y="2236076"/>
                    <a:pt x="1967299" y="2246871"/>
                    <a:pt x="1933771" y="2246871"/>
                  </a:cubicBezTo>
                  <a:cubicBezTo>
                    <a:pt x="1899735" y="2246871"/>
                    <a:pt x="1873573" y="2236076"/>
                    <a:pt x="1855285" y="2214486"/>
                  </a:cubicBezTo>
                  <a:cubicBezTo>
                    <a:pt x="1836997" y="2192896"/>
                    <a:pt x="1827853" y="2163813"/>
                    <a:pt x="1827853" y="2127237"/>
                  </a:cubicBezTo>
                  <a:close/>
                  <a:moveTo>
                    <a:pt x="1718049" y="991771"/>
                  </a:moveTo>
                  <a:cubicBezTo>
                    <a:pt x="1718049" y="937536"/>
                    <a:pt x="1731422" y="894631"/>
                    <a:pt x="1758168" y="863055"/>
                  </a:cubicBezTo>
                  <a:cubicBezTo>
                    <a:pt x="1784915" y="831480"/>
                    <a:pt x="1823177" y="815692"/>
                    <a:pt x="1872954" y="815692"/>
                  </a:cubicBezTo>
                  <a:cubicBezTo>
                    <a:pt x="1921989" y="815692"/>
                    <a:pt x="1959879" y="831480"/>
                    <a:pt x="1986625" y="863055"/>
                  </a:cubicBezTo>
                  <a:cubicBezTo>
                    <a:pt x="2013372" y="894631"/>
                    <a:pt x="2026745" y="937536"/>
                    <a:pt x="2026745" y="991771"/>
                  </a:cubicBezTo>
                  <a:cubicBezTo>
                    <a:pt x="2026745" y="1045264"/>
                    <a:pt x="2013372" y="1087798"/>
                    <a:pt x="1986625" y="1119373"/>
                  </a:cubicBezTo>
                  <a:cubicBezTo>
                    <a:pt x="1959879" y="1150948"/>
                    <a:pt x="1921989" y="1166736"/>
                    <a:pt x="1872954" y="1166736"/>
                  </a:cubicBezTo>
                  <a:cubicBezTo>
                    <a:pt x="1823177" y="1166736"/>
                    <a:pt x="1784915" y="1150948"/>
                    <a:pt x="1758168" y="1119373"/>
                  </a:cubicBezTo>
                  <a:cubicBezTo>
                    <a:pt x="1731422" y="1087798"/>
                    <a:pt x="1718049" y="1045264"/>
                    <a:pt x="1718049" y="991771"/>
                  </a:cubicBezTo>
                  <a:close/>
                  <a:moveTo>
                    <a:pt x="1655641" y="2127237"/>
                  </a:moveTo>
                  <a:cubicBezTo>
                    <a:pt x="1655641" y="2180069"/>
                    <a:pt x="1668087" y="2227567"/>
                    <a:pt x="1692979" y="2269731"/>
                  </a:cubicBezTo>
                  <a:cubicBezTo>
                    <a:pt x="1717871" y="2311895"/>
                    <a:pt x="1751526" y="2344915"/>
                    <a:pt x="1793944" y="2368791"/>
                  </a:cubicBezTo>
                  <a:cubicBezTo>
                    <a:pt x="1836362" y="2392667"/>
                    <a:pt x="1882971" y="2404605"/>
                    <a:pt x="1933771" y="2404605"/>
                  </a:cubicBezTo>
                  <a:cubicBezTo>
                    <a:pt x="1984063" y="2404605"/>
                    <a:pt x="2030418" y="2392667"/>
                    <a:pt x="2072836" y="2368791"/>
                  </a:cubicBezTo>
                  <a:cubicBezTo>
                    <a:pt x="2115254" y="2344915"/>
                    <a:pt x="2148782" y="2311895"/>
                    <a:pt x="2173420" y="2269731"/>
                  </a:cubicBezTo>
                  <a:cubicBezTo>
                    <a:pt x="2198058" y="2227567"/>
                    <a:pt x="2210377" y="2180069"/>
                    <a:pt x="2210377" y="2127237"/>
                  </a:cubicBezTo>
                  <a:cubicBezTo>
                    <a:pt x="2210377" y="2074405"/>
                    <a:pt x="2198058" y="2026907"/>
                    <a:pt x="2173420" y="1984743"/>
                  </a:cubicBezTo>
                  <a:cubicBezTo>
                    <a:pt x="2148782" y="1942579"/>
                    <a:pt x="2115381" y="1909686"/>
                    <a:pt x="2073217" y="1886064"/>
                  </a:cubicBezTo>
                  <a:cubicBezTo>
                    <a:pt x="2031053" y="1862442"/>
                    <a:pt x="1984571" y="1850631"/>
                    <a:pt x="1933771" y="1850631"/>
                  </a:cubicBezTo>
                  <a:cubicBezTo>
                    <a:pt x="1882971" y="1850631"/>
                    <a:pt x="1836362" y="1862442"/>
                    <a:pt x="1793944" y="1886064"/>
                  </a:cubicBezTo>
                  <a:cubicBezTo>
                    <a:pt x="1751526" y="1909686"/>
                    <a:pt x="1717871" y="1942579"/>
                    <a:pt x="1692979" y="1984743"/>
                  </a:cubicBezTo>
                  <a:cubicBezTo>
                    <a:pt x="1668087" y="2026907"/>
                    <a:pt x="1655641" y="2074405"/>
                    <a:pt x="1655641" y="2127237"/>
                  </a:cubicBezTo>
                  <a:close/>
                  <a:moveTo>
                    <a:pt x="1466189" y="991771"/>
                  </a:moveTo>
                  <a:cubicBezTo>
                    <a:pt x="1466189" y="1069038"/>
                    <a:pt x="1484391" y="1138504"/>
                    <a:pt x="1520796" y="1200169"/>
                  </a:cubicBezTo>
                  <a:cubicBezTo>
                    <a:pt x="1557200" y="1261834"/>
                    <a:pt x="1606421" y="1310125"/>
                    <a:pt x="1668457" y="1345044"/>
                  </a:cubicBezTo>
                  <a:cubicBezTo>
                    <a:pt x="1730494" y="1379963"/>
                    <a:pt x="1798659" y="1397422"/>
                    <a:pt x="1872954" y="1397422"/>
                  </a:cubicBezTo>
                  <a:cubicBezTo>
                    <a:pt x="1946506" y="1397422"/>
                    <a:pt x="2014301" y="1379963"/>
                    <a:pt x="2076337" y="1345044"/>
                  </a:cubicBezTo>
                  <a:cubicBezTo>
                    <a:pt x="2138373" y="1310125"/>
                    <a:pt x="2187408" y="1261834"/>
                    <a:pt x="2223441" y="1200169"/>
                  </a:cubicBezTo>
                  <a:cubicBezTo>
                    <a:pt x="2259474" y="1138504"/>
                    <a:pt x="2277490" y="1069038"/>
                    <a:pt x="2277490" y="991771"/>
                  </a:cubicBezTo>
                  <a:cubicBezTo>
                    <a:pt x="2277490" y="914504"/>
                    <a:pt x="2259474" y="845039"/>
                    <a:pt x="2223441" y="783374"/>
                  </a:cubicBezTo>
                  <a:cubicBezTo>
                    <a:pt x="2187408" y="721709"/>
                    <a:pt x="2138559" y="673603"/>
                    <a:pt x="2076894" y="639056"/>
                  </a:cubicBezTo>
                  <a:cubicBezTo>
                    <a:pt x="2015229" y="604509"/>
                    <a:pt x="1947249" y="587235"/>
                    <a:pt x="1872954" y="587235"/>
                  </a:cubicBezTo>
                  <a:cubicBezTo>
                    <a:pt x="1798659" y="587235"/>
                    <a:pt x="1730494" y="604509"/>
                    <a:pt x="1668457" y="639056"/>
                  </a:cubicBezTo>
                  <a:cubicBezTo>
                    <a:pt x="1606421" y="673603"/>
                    <a:pt x="1557200" y="721709"/>
                    <a:pt x="1520796" y="783374"/>
                  </a:cubicBezTo>
                  <a:cubicBezTo>
                    <a:pt x="1484391" y="845039"/>
                    <a:pt x="1466189" y="914504"/>
                    <a:pt x="1466189" y="991771"/>
                  </a:cubicBezTo>
                  <a:close/>
                  <a:moveTo>
                    <a:pt x="1173676" y="1993887"/>
                  </a:moveTo>
                  <a:lnTo>
                    <a:pt x="1315408" y="1993887"/>
                  </a:lnTo>
                  <a:lnTo>
                    <a:pt x="1315408" y="2399271"/>
                  </a:lnTo>
                  <a:lnTo>
                    <a:pt x="1484572" y="2399271"/>
                  </a:lnTo>
                  <a:lnTo>
                    <a:pt x="1484572" y="1993887"/>
                  </a:lnTo>
                  <a:lnTo>
                    <a:pt x="1627828" y="1993887"/>
                  </a:lnTo>
                  <a:lnTo>
                    <a:pt x="1627828" y="1859775"/>
                  </a:lnTo>
                  <a:lnTo>
                    <a:pt x="1173676" y="1859775"/>
                  </a:lnTo>
                  <a:close/>
                  <a:moveTo>
                    <a:pt x="850303" y="1389621"/>
                  </a:moveTo>
                  <a:lnTo>
                    <a:pt x="1097705" y="1389621"/>
                  </a:lnTo>
                  <a:lnTo>
                    <a:pt x="1097705" y="1092070"/>
                  </a:lnTo>
                  <a:lnTo>
                    <a:pt x="1320590" y="1092070"/>
                  </a:lnTo>
                  <a:lnTo>
                    <a:pt x="1320590" y="905961"/>
                  </a:lnTo>
                  <a:lnTo>
                    <a:pt x="1097705" y="905961"/>
                  </a:lnTo>
                  <a:lnTo>
                    <a:pt x="1097705" y="796747"/>
                  </a:lnTo>
                  <a:lnTo>
                    <a:pt x="1407515" y="796747"/>
                  </a:lnTo>
                  <a:lnTo>
                    <a:pt x="1407515" y="600608"/>
                  </a:lnTo>
                  <a:lnTo>
                    <a:pt x="850303" y="600608"/>
                  </a:lnTo>
                  <a:close/>
                  <a:moveTo>
                    <a:pt x="0" y="3149801"/>
                  </a:moveTo>
                  <a:lnTo>
                    <a:pt x="0" y="0"/>
                  </a:lnTo>
                  <a:lnTo>
                    <a:pt x="6869912" y="0"/>
                  </a:lnTo>
                  <a:lnTo>
                    <a:pt x="6869912" y="3149801"/>
                  </a:lnTo>
                  <a:close/>
                </a:path>
              </a:pathLst>
            </a:custGeom>
            <a:solidFill>
              <a:schemeClr val="tx1">
                <a:alpha val="71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600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979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CE1C1-3F1A-2E45-F663-1B1A227B7C48}"/>
              </a:ext>
            </a:extLst>
          </p:cNvPr>
          <p:cNvSpPr/>
          <p:nvPr/>
        </p:nvSpPr>
        <p:spPr>
          <a:xfrm>
            <a:off x="424178" y="0"/>
            <a:ext cx="241046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012A0E-DBF0-FECA-4C4F-202484AFB6BF}"/>
              </a:ext>
            </a:extLst>
          </p:cNvPr>
          <p:cNvGrpSpPr/>
          <p:nvPr/>
        </p:nvGrpSpPr>
        <p:grpSpPr>
          <a:xfrm>
            <a:off x="233263" y="2483436"/>
            <a:ext cx="2788068" cy="1891126"/>
            <a:chOff x="424177" y="2489200"/>
            <a:chExt cx="2580644" cy="18911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A03EFB-E32A-0073-DB07-11ECE4D08326}"/>
                </a:ext>
              </a:extLst>
            </p:cNvPr>
            <p:cNvSpPr/>
            <p:nvPr/>
          </p:nvSpPr>
          <p:spPr>
            <a:xfrm>
              <a:off x="424180" y="2489200"/>
              <a:ext cx="2580640" cy="1513840"/>
            </a:xfrm>
            <a:prstGeom prst="rect">
              <a:avLst/>
            </a:prstGeom>
            <a:solidFill>
              <a:srgbClr val="FFB329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77A9748-9E63-9A21-058D-1ED80FE68ECA}"/>
                </a:ext>
              </a:extLst>
            </p:cNvPr>
            <p:cNvSpPr/>
            <p:nvPr/>
          </p:nvSpPr>
          <p:spPr>
            <a:xfrm rot="10800000">
              <a:off x="424177" y="4003037"/>
              <a:ext cx="176710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888CF304-676E-DE7A-09AF-9E1A2C1176C8}"/>
                </a:ext>
              </a:extLst>
            </p:cNvPr>
            <p:cNvSpPr/>
            <p:nvPr/>
          </p:nvSpPr>
          <p:spPr>
            <a:xfrm rot="10800000" flipH="1">
              <a:off x="2832020" y="4003037"/>
              <a:ext cx="172801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DCC59-19D3-0C23-AFD5-FCF5FF1CAAEA}"/>
              </a:ext>
            </a:extLst>
          </p:cNvPr>
          <p:cNvGrpSpPr/>
          <p:nvPr/>
        </p:nvGrpSpPr>
        <p:grpSpPr>
          <a:xfrm>
            <a:off x="615087" y="-2226177"/>
            <a:ext cx="2750854" cy="7671705"/>
            <a:chOff x="5187885" y="316190"/>
            <a:chExt cx="2750854" cy="767170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0F582-62C2-4B19-B550-CB9959A05608}"/>
                </a:ext>
              </a:extLst>
            </p:cNvPr>
            <p:cNvGrpSpPr/>
            <p:nvPr/>
          </p:nvGrpSpPr>
          <p:grpSpPr>
            <a:xfrm>
              <a:off x="5187885" y="316190"/>
              <a:ext cx="2445410" cy="923330"/>
              <a:chOff x="567416" y="2754759"/>
              <a:chExt cx="2333108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3F352-3546-A725-5D66-0C294CCF7391}"/>
                  </a:ext>
                </a:extLst>
              </p:cNvPr>
              <p:cNvSpPr txBox="1"/>
              <p:nvPr/>
            </p:nvSpPr>
            <p:spPr>
              <a:xfrm>
                <a:off x="1129962" y="2763601"/>
                <a:ext cx="177056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การระบุประเภท</a:t>
                </a:r>
              </a:p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96CCB4-6A70-8E07-6D72-A3F494333235}"/>
                  </a:ext>
                </a:extLst>
              </p:cNvPr>
              <p:cNvSpPr txBox="1"/>
              <p:nvPr/>
            </p:nvSpPr>
            <p:spPr>
              <a:xfrm>
                <a:off x="567418" y="2754759"/>
                <a:ext cx="46653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54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A42424-CCFD-3985-ADDE-1B05E8AA9FF2}"/>
                </a:ext>
              </a:extLst>
            </p:cNvPr>
            <p:cNvGrpSpPr/>
            <p:nvPr/>
          </p:nvGrpSpPr>
          <p:grpSpPr>
            <a:xfrm>
              <a:off x="5187886" y="1926182"/>
              <a:ext cx="2523144" cy="1015663"/>
              <a:chOff x="483921" y="2756678"/>
              <a:chExt cx="2407273" cy="10156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0C67F3-5B84-64BB-1552-A903F59AB53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การวัด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548FB-4B8D-3DAC-F51B-DA1A8C902636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FD6CE4-5E00-166C-EE12-16F2EFC8454C}"/>
                </a:ext>
              </a:extLst>
            </p:cNvPr>
            <p:cNvGrpSpPr/>
            <p:nvPr/>
          </p:nvGrpSpPr>
          <p:grpSpPr>
            <a:xfrm>
              <a:off x="5187886" y="3566951"/>
              <a:ext cx="2523144" cy="1015663"/>
              <a:chOff x="483921" y="2756678"/>
              <a:chExt cx="2407273" cy="10156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0D1B28-71ED-794B-468E-14992D256D5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การจัดการ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008B76-6185-8141-6424-01EE4D55F4F2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696073-488C-D2F4-3C03-A2702E1785EC}"/>
                </a:ext>
              </a:extLst>
            </p:cNvPr>
            <p:cNvGrpSpPr/>
            <p:nvPr/>
          </p:nvGrpSpPr>
          <p:grpSpPr>
            <a:xfrm>
              <a:off x="5187886" y="5269907"/>
              <a:ext cx="2750853" cy="1015663"/>
              <a:chOff x="483921" y="2756678"/>
              <a:chExt cx="2624525" cy="101566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18968-5BB7-F08C-FFAA-39681AAB8C80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/>
                    </a:solidFill>
                  </a:rPr>
                  <a:t>การติดตาม</a:t>
                </a:r>
              </a:p>
              <a:p>
                <a:r>
                  <a:rPr lang="th-TH" sz="2800" b="1">
                    <a:solidFill>
                      <a:schemeClr val="bg1"/>
                    </a:solidFill>
                  </a:rPr>
                  <a:t>และควบคุม</a:t>
                </a:r>
                <a:endParaRPr 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44B92-E236-44D8-E5F2-DC972C9DD76B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/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F99F91-9F06-BDE6-18A7-F78CA788CDCD}"/>
                </a:ext>
              </a:extLst>
            </p:cNvPr>
            <p:cNvGrpSpPr/>
            <p:nvPr/>
          </p:nvGrpSpPr>
          <p:grpSpPr>
            <a:xfrm>
              <a:off x="5187886" y="6972232"/>
              <a:ext cx="2750853" cy="1015663"/>
              <a:chOff x="483921" y="2756678"/>
              <a:chExt cx="2624525" cy="10156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F4080-C699-BD79-CC4D-A676B15150D1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การรายงาน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3B8989-8EB9-87A0-C84B-FA0A4BAAD7FC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5</a:t>
                </a:r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C995C03-4751-6990-E07D-E6C31F5C8335}"/>
              </a:ext>
            </a:extLst>
          </p:cNvPr>
          <p:cNvSpPr txBox="1"/>
          <p:nvPr/>
        </p:nvSpPr>
        <p:spPr>
          <a:xfrm>
            <a:off x="5848549" y="1163122"/>
            <a:ext cx="43520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kern="100">
                <a:solidFill>
                  <a:srgbClr val="E694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การติดตาม</a:t>
            </a:r>
            <a:r>
              <a:rPr lang="en-US" sz="3600" b="1" kern="100">
                <a:solidFill>
                  <a:srgbClr val="E694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 *</a:t>
            </a:r>
            <a:r>
              <a:rPr lang="th-TH" sz="3600" b="1" kern="100">
                <a:solidFill>
                  <a:srgbClr val="E694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อย่างต่อเนื่อง</a:t>
            </a:r>
            <a:r>
              <a:rPr lang="en-US" sz="3600" b="1" kern="100">
                <a:solidFill>
                  <a:srgbClr val="E694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*</a:t>
            </a:r>
            <a:endParaRPr lang="th-TH" sz="3600" b="1" kern="100">
              <a:solidFill>
                <a:srgbClr val="E69400"/>
              </a:solidFill>
              <a:effectLst/>
              <a:latin typeface="TH Sarabun New" panose="020B0500040200020003" pitchFamily="34" charset="-34"/>
              <a:ea typeface="Calibri" panose="020F0502020204030204" pitchFamily="34" charset="0"/>
            </a:endParaRPr>
          </a:p>
          <a:p>
            <a:r>
              <a:rPr lang="th-TH" sz="2400" kern="100"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เป็นการดำเนินการอย่างสม่ำเสมอ เพื่อให้สามารถตอบสนองต่อการเปลี่ยนแปลงอย่างทันท่วงที และถือเป็นส่วนหนึ่งของการปฏิบัติงาน </a:t>
            </a:r>
            <a:endParaRPr lang="en-US" sz="2400" kern="100">
              <a:effectLst/>
              <a:latin typeface="TH Sarabun New" panose="020B0500040200020003" pitchFamily="34" charset="-34"/>
              <a:ea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B75D00-B9A9-9D01-0291-90D3248CAFB4}"/>
              </a:ext>
            </a:extLst>
          </p:cNvPr>
          <p:cNvSpPr txBox="1"/>
          <p:nvPr/>
        </p:nvSpPr>
        <p:spPr>
          <a:xfrm>
            <a:off x="4125803" y="782122"/>
            <a:ext cx="138394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kern="100">
                <a:latin typeface="+mj-lt"/>
                <a:ea typeface="Calibri" panose="020F0502020204030204" pitchFamily="34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061142-72CA-19E6-3633-E24E2C76F04A}"/>
              </a:ext>
            </a:extLst>
          </p:cNvPr>
          <p:cNvSpPr txBox="1"/>
          <p:nvPr/>
        </p:nvSpPr>
        <p:spPr>
          <a:xfrm>
            <a:off x="4045838" y="3429000"/>
            <a:ext cx="1543874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600" b="1" kern="100">
                <a:latin typeface="+mj-lt"/>
                <a:ea typeface="Calibri" panose="020F0502020204030204" pitchFamily="34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FAA768-E88D-B801-E5A8-2F5AB3BA7BC2}"/>
              </a:ext>
            </a:extLst>
          </p:cNvPr>
          <p:cNvSpPr txBox="1"/>
          <p:nvPr/>
        </p:nvSpPr>
        <p:spPr>
          <a:xfrm>
            <a:off x="5848549" y="3789121"/>
            <a:ext cx="47899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3600" b="1" kern="100">
                <a:solidFill>
                  <a:srgbClr val="E694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การติดตาม</a:t>
            </a:r>
            <a:r>
              <a:rPr lang="en-US" sz="3600" b="1" kern="100">
                <a:solidFill>
                  <a:srgbClr val="E694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 </a:t>
            </a:r>
            <a:r>
              <a:rPr lang="en-US" sz="3600" b="1" kern="100">
                <a:solidFill>
                  <a:srgbClr val="E69400"/>
                </a:solidFill>
                <a:latin typeface="TH Sarabun New" panose="020B0500040200020003" pitchFamily="34" charset="-34"/>
                <a:ea typeface="Calibri" panose="020F0502020204030204" pitchFamily="34" charset="0"/>
              </a:rPr>
              <a:t>*</a:t>
            </a:r>
            <a:r>
              <a:rPr lang="th-TH" sz="3600" b="1" kern="100">
                <a:solidFill>
                  <a:srgbClr val="E694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เป็นรายครั้ง</a:t>
            </a:r>
            <a:r>
              <a:rPr lang="en-US" sz="3600" b="1" kern="100">
                <a:solidFill>
                  <a:srgbClr val="E694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*</a:t>
            </a:r>
            <a:r>
              <a:rPr lang="th-TH" sz="3600" b="1" kern="100">
                <a:solidFill>
                  <a:srgbClr val="E69400"/>
                </a:solidFill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 </a:t>
            </a:r>
          </a:p>
          <a:p>
            <a:r>
              <a:rPr lang="th-TH" sz="2400" kern="100">
                <a:effectLst/>
                <a:latin typeface="TH Sarabun New" panose="020B0500040200020003" pitchFamily="34" charset="-34"/>
                <a:ea typeface="Calibri" panose="020F0502020204030204" pitchFamily="34" charset="0"/>
              </a:rPr>
              <a:t>เป็นการดำเนินการภายหลังจากเหตุการณ์ ดังนั้นปัญหาที่เกิดขึ้นจะได้รับการแก้ไขอย่างรวดเร็วหากมีการจัดทำรายงานความเสี่ยง เพื่อให้การติดตามอย่างมีประสิทธิภาพ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33988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6CE1C1-3F1A-2E45-F663-1B1A227B7C48}"/>
              </a:ext>
            </a:extLst>
          </p:cNvPr>
          <p:cNvSpPr/>
          <p:nvPr/>
        </p:nvSpPr>
        <p:spPr>
          <a:xfrm>
            <a:off x="424178" y="0"/>
            <a:ext cx="241046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012A0E-DBF0-FECA-4C4F-202484AFB6BF}"/>
              </a:ext>
            </a:extLst>
          </p:cNvPr>
          <p:cNvGrpSpPr/>
          <p:nvPr/>
        </p:nvGrpSpPr>
        <p:grpSpPr>
          <a:xfrm>
            <a:off x="233263" y="2483436"/>
            <a:ext cx="2788068" cy="1891126"/>
            <a:chOff x="424177" y="2489200"/>
            <a:chExt cx="2580644" cy="189112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9A03EFB-E32A-0073-DB07-11ECE4D08326}"/>
                </a:ext>
              </a:extLst>
            </p:cNvPr>
            <p:cNvSpPr/>
            <p:nvPr/>
          </p:nvSpPr>
          <p:spPr>
            <a:xfrm>
              <a:off x="424180" y="2489200"/>
              <a:ext cx="2580640" cy="1513840"/>
            </a:xfrm>
            <a:prstGeom prst="rect">
              <a:avLst/>
            </a:prstGeom>
            <a:solidFill>
              <a:srgbClr val="FFB329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" name="Right Triangle 3">
              <a:extLst>
                <a:ext uri="{FF2B5EF4-FFF2-40B4-BE49-F238E27FC236}">
                  <a16:creationId xmlns:a16="http://schemas.microsoft.com/office/drawing/2014/main" id="{A77A9748-9E63-9A21-058D-1ED80FE68ECA}"/>
                </a:ext>
              </a:extLst>
            </p:cNvPr>
            <p:cNvSpPr/>
            <p:nvPr/>
          </p:nvSpPr>
          <p:spPr>
            <a:xfrm rot="10800000">
              <a:off x="424177" y="4003037"/>
              <a:ext cx="176710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888CF304-676E-DE7A-09AF-9E1A2C1176C8}"/>
                </a:ext>
              </a:extLst>
            </p:cNvPr>
            <p:cNvSpPr/>
            <p:nvPr/>
          </p:nvSpPr>
          <p:spPr>
            <a:xfrm rot="10800000" flipH="1">
              <a:off x="2832020" y="4003037"/>
              <a:ext cx="172801" cy="377289"/>
            </a:xfrm>
            <a:prstGeom prst="rtTriangle">
              <a:avLst/>
            </a:prstGeom>
            <a:solidFill>
              <a:srgbClr val="E69400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ADCC59-19D3-0C23-AFD5-FCF5FF1CAAEA}"/>
              </a:ext>
            </a:extLst>
          </p:cNvPr>
          <p:cNvGrpSpPr/>
          <p:nvPr/>
        </p:nvGrpSpPr>
        <p:grpSpPr>
          <a:xfrm>
            <a:off x="615088" y="-3890853"/>
            <a:ext cx="2750853" cy="7671705"/>
            <a:chOff x="5187886" y="316190"/>
            <a:chExt cx="2750853" cy="767170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0F582-62C2-4B19-B550-CB9959A05608}"/>
                </a:ext>
              </a:extLst>
            </p:cNvPr>
            <p:cNvGrpSpPr/>
            <p:nvPr/>
          </p:nvGrpSpPr>
          <p:grpSpPr>
            <a:xfrm>
              <a:off x="5187886" y="316190"/>
              <a:ext cx="2445407" cy="923330"/>
              <a:chOff x="567418" y="2754759"/>
              <a:chExt cx="2333106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23F352-3546-A725-5D66-0C294CCF7391}"/>
                  </a:ext>
                </a:extLst>
              </p:cNvPr>
              <p:cNvSpPr txBox="1"/>
              <p:nvPr/>
            </p:nvSpPr>
            <p:spPr>
              <a:xfrm>
                <a:off x="1129962" y="2763601"/>
                <a:ext cx="177056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การระบุประเภท</a:t>
                </a:r>
              </a:p>
              <a:p>
                <a:r>
                  <a:rPr lang="th-TH" sz="24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4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96CCB4-6A70-8E07-6D72-A3F494333235}"/>
                  </a:ext>
                </a:extLst>
              </p:cNvPr>
              <p:cNvSpPr txBox="1"/>
              <p:nvPr/>
            </p:nvSpPr>
            <p:spPr>
              <a:xfrm>
                <a:off x="567418" y="2754759"/>
                <a:ext cx="466531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54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A42424-CCFD-3985-ADDE-1B05E8AA9FF2}"/>
                </a:ext>
              </a:extLst>
            </p:cNvPr>
            <p:cNvGrpSpPr/>
            <p:nvPr/>
          </p:nvGrpSpPr>
          <p:grpSpPr>
            <a:xfrm>
              <a:off x="5187886" y="1926182"/>
              <a:ext cx="2523144" cy="1015663"/>
              <a:chOff x="483921" y="2756678"/>
              <a:chExt cx="2407273" cy="101566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0C67F3-5B84-64BB-1552-A903F59AB53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การวัด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E0548FB-4B8D-3DAC-F51B-DA1A8C902636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CFD6CE4-5E00-166C-EE12-16F2EFC8454C}"/>
                </a:ext>
              </a:extLst>
            </p:cNvPr>
            <p:cNvGrpSpPr/>
            <p:nvPr/>
          </p:nvGrpSpPr>
          <p:grpSpPr>
            <a:xfrm>
              <a:off x="5187886" y="3566951"/>
              <a:ext cx="2523144" cy="1015663"/>
              <a:chOff x="483921" y="2756678"/>
              <a:chExt cx="2407273" cy="10156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0D1B28-71ED-794B-468E-14992D256D50}"/>
                  </a:ext>
                </a:extLst>
              </p:cNvPr>
              <p:cNvSpPr txBox="1"/>
              <p:nvPr/>
            </p:nvSpPr>
            <p:spPr>
              <a:xfrm>
                <a:off x="1120632" y="2756678"/>
                <a:ext cx="177056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การจัดการ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008B76-6185-8141-6424-01EE4D55F4F2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E696073-488C-D2F4-3C03-A2702E1785EC}"/>
                </a:ext>
              </a:extLst>
            </p:cNvPr>
            <p:cNvGrpSpPr/>
            <p:nvPr/>
          </p:nvGrpSpPr>
          <p:grpSpPr>
            <a:xfrm>
              <a:off x="5187886" y="5269907"/>
              <a:ext cx="2750853" cy="1015663"/>
              <a:chOff x="483921" y="2756678"/>
              <a:chExt cx="2624525" cy="101566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6F18968-5BB7-F08C-FFAA-39681AAB8C80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การติดตาม</a:t>
                </a:r>
              </a:p>
              <a:p>
                <a:r>
                  <a:rPr lang="th-TH" sz="2800" b="1">
                    <a:solidFill>
                      <a:schemeClr val="bg1">
                        <a:lumMod val="50000"/>
                      </a:schemeClr>
                    </a:solidFill>
                  </a:rPr>
                  <a:t>และควบคุม</a:t>
                </a:r>
                <a:endParaRPr lang="en-US" sz="2800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044B92-E236-44D8-E5F2-DC972C9DD76B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>
                        <a:lumMod val="50000"/>
                      </a:schemeClr>
                    </a:solidFill>
                    <a:latin typeface="+mj-lt"/>
                  </a:rPr>
                  <a:t>4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AF99F91-9F06-BDE6-18A7-F78CA788CDCD}"/>
                </a:ext>
              </a:extLst>
            </p:cNvPr>
            <p:cNvGrpSpPr/>
            <p:nvPr/>
          </p:nvGrpSpPr>
          <p:grpSpPr>
            <a:xfrm>
              <a:off x="5187886" y="6972232"/>
              <a:ext cx="2750853" cy="1015663"/>
              <a:chOff x="483921" y="2756678"/>
              <a:chExt cx="2624525" cy="101566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95F4080-C699-BD79-CC4D-A676B15150D1}"/>
                  </a:ext>
                </a:extLst>
              </p:cNvPr>
              <p:cNvSpPr txBox="1"/>
              <p:nvPr/>
            </p:nvSpPr>
            <p:spPr>
              <a:xfrm>
                <a:off x="1120631" y="2756678"/>
                <a:ext cx="19878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2800" b="1">
                    <a:solidFill>
                      <a:schemeClr val="bg1"/>
                    </a:solidFill>
                  </a:rPr>
                  <a:t>การรายงาน</a:t>
                </a:r>
              </a:p>
              <a:p>
                <a:r>
                  <a:rPr lang="th-TH" sz="2800" b="1">
                    <a:solidFill>
                      <a:schemeClr val="bg1"/>
                    </a:solidFill>
                  </a:rPr>
                  <a:t>ความเสี่ยง</a:t>
                </a:r>
                <a:endParaRPr 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73B8989-8EB9-87A0-C84B-FA0A4BAAD7FC}"/>
                  </a:ext>
                </a:extLst>
              </p:cNvPr>
              <p:cNvSpPr txBox="1"/>
              <p:nvPr/>
            </p:nvSpPr>
            <p:spPr>
              <a:xfrm>
                <a:off x="483921" y="2756678"/>
                <a:ext cx="46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>
                    <a:solidFill>
                      <a:schemeClr val="bg1"/>
                    </a:solidFill>
                    <a:latin typeface="+mj-lt"/>
                  </a:rPr>
                  <a:t>5</a:t>
                </a:r>
              </a:p>
            </p:txBody>
          </p:sp>
        </p:grpSp>
      </p:grpSp>
      <p:pic>
        <p:nvPicPr>
          <p:cNvPr id="5122" name="Picture 2" descr="Following - How it Began - YouTube">
            <a:extLst>
              <a:ext uri="{FF2B5EF4-FFF2-40B4-BE49-F238E27FC236}">
                <a16:creationId xmlns:a16="http://schemas.microsoft.com/office/drawing/2014/main" id="{8F8F84D1-E825-495E-99FE-2A67AB181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75" y="1182134"/>
            <a:ext cx="5628640" cy="316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D4DF005-3AF7-2537-7413-AC17FA9E6310}"/>
              </a:ext>
            </a:extLst>
          </p:cNvPr>
          <p:cNvSpPr txBox="1"/>
          <p:nvPr/>
        </p:nvSpPr>
        <p:spPr>
          <a:xfrm>
            <a:off x="4692675" y="4587922"/>
            <a:ext cx="59550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2400" kern="1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ความเสี่ยงประเภทต่าง ๆ จะถูกรายงานไปยังผู้เกี่ยวข้องและผู้บริหารอย่างสม่ำเสมอตามที่กำหนดไว้ โดยมีความถูกต้องและรวดเร็ว เพื่อให้การควบคุมและบริหารความเสี่ยงเป็นไปอย่างมีประสิทธิภาพ</a:t>
            </a: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29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usiness Plan: What Is It?">
            <a:extLst>
              <a:ext uri="{FF2B5EF4-FFF2-40B4-BE49-F238E27FC236}">
                <a16:creationId xmlns:a16="http://schemas.microsoft.com/office/drawing/2014/main" id="{83A7661F-9279-3E9E-3763-8BD04312C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71"/>
          <a:stretch/>
        </p:blipFill>
        <p:spPr bwMode="auto">
          <a:xfrm>
            <a:off x="-35642" y="-1"/>
            <a:ext cx="1222764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8B989F-3F6A-6019-7269-0EDCE5B6DED0}"/>
              </a:ext>
            </a:extLst>
          </p:cNvPr>
          <p:cNvSpPr/>
          <p:nvPr/>
        </p:nvSpPr>
        <p:spPr>
          <a:xfrm>
            <a:off x="-35642" y="-1"/>
            <a:ext cx="12227642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CB8F0-0EEC-CE8B-5571-F2661BABDD40}"/>
              </a:ext>
            </a:extLst>
          </p:cNvPr>
          <p:cNvSpPr txBox="1"/>
          <p:nvPr/>
        </p:nvSpPr>
        <p:spPr>
          <a:xfrm>
            <a:off x="768963" y="2373837"/>
            <a:ext cx="106540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800" b="1" dirty="0">
                <a:solidFill>
                  <a:schemeClr val="bg1"/>
                </a:solidFill>
              </a:rPr>
              <a:t>แผนการบริหารความเสี่ยง</a:t>
            </a:r>
            <a:endParaRPr lang="en-US" sz="88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C05E67-9B5D-8DAE-D158-261E8B5BAA25}"/>
              </a:ext>
            </a:extLst>
          </p:cNvPr>
          <p:cNvSpPr/>
          <p:nvPr/>
        </p:nvSpPr>
        <p:spPr>
          <a:xfrm>
            <a:off x="5090037" y="3904634"/>
            <a:ext cx="1976284" cy="727587"/>
          </a:xfrm>
          <a:prstGeom prst="roundRect">
            <a:avLst>
              <a:gd name="adj" fmla="val 50000"/>
            </a:avLst>
          </a:prstGeom>
          <a:noFill/>
          <a:ln w="2857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START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AA05C-9CE3-B42A-BE65-95DC92E16ABD}"/>
              </a:ext>
            </a:extLst>
          </p:cNvPr>
          <p:cNvSpPr txBox="1"/>
          <p:nvPr/>
        </p:nvSpPr>
        <p:spPr>
          <a:xfrm>
            <a:off x="3495324" y="1827925"/>
            <a:ext cx="520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A70C"/>
                </a:solidFill>
                <a:latin typeface="+mj-lt"/>
              </a:rPr>
              <a:t>RISK MANAGEMENT PLANNING</a:t>
            </a:r>
          </a:p>
        </p:txBody>
      </p:sp>
    </p:spTree>
    <p:extLst>
      <p:ext uri="{BB962C8B-B14F-4D97-AF65-F5344CB8AC3E}">
        <p14:creationId xmlns:p14="http://schemas.microsoft.com/office/powerpoint/2010/main" val="240431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25" name="Rectangle 4135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26" name="Rectangle 4137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Urban city Background by Muhammad Setiawan on Dribbble">
            <a:extLst>
              <a:ext uri="{FF2B5EF4-FFF2-40B4-BE49-F238E27FC236}">
                <a16:creationId xmlns:a16="http://schemas.microsoft.com/office/drawing/2014/main" id="{01F79C4D-E3AF-DE80-B004-F981811F7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6" b="7955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62339-52DC-4D5F-9561-6D2A5973A023}"/>
              </a:ext>
            </a:extLst>
          </p:cNvPr>
          <p:cNvSpPr txBox="1"/>
          <p:nvPr/>
        </p:nvSpPr>
        <p:spPr>
          <a:xfrm>
            <a:off x="841248" y="1526401"/>
            <a:ext cx="9875520" cy="329990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lnSpcReduction="10000"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8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Department Establishment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h-TH" altLang="ko-KR" sz="8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เสนอจัดตั้งแผนกบริหารความเสี่ยง</a:t>
            </a:r>
            <a:endParaRPr lang="en-US" altLang="ko-KR" sz="8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6517389"/>
      </p:ext>
    </p:extLst>
  </p:cSld>
  <p:clrMapOvr>
    <a:masterClrMapping/>
  </p:clrMapOvr>
  <p:transition spd="slow">
    <p:cover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C1B3C-8A63-F42D-2BA4-5365764ECCA4}"/>
              </a:ext>
            </a:extLst>
          </p:cNvPr>
          <p:cNvSpPr txBox="1"/>
          <p:nvPr/>
        </p:nvSpPr>
        <p:spPr>
          <a:xfrm>
            <a:off x="6496830" y="1239429"/>
            <a:ext cx="4795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Market Risk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69BFB-8501-E4AA-F533-20A9D68FEA7E}"/>
              </a:ext>
            </a:extLst>
          </p:cNvPr>
          <p:cNvSpPr txBox="1"/>
          <p:nvPr/>
        </p:nvSpPr>
        <p:spPr>
          <a:xfrm>
            <a:off x="6496830" y="2897477"/>
            <a:ext cx="47955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Credit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51642-D777-1EAF-5C66-5361C4F702A8}"/>
              </a:ext>
            </a:extLst>
          </p:cNvPr>
          <p:cNvSpPr txBox="1"/>
          <p:nvPr/>
        </p:nvSpPr>
        <p:spPr>
          <a:xfrm>
            <a:off x="6496830" y="4555525"/>
            <a:ext cx="53441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+mj-lt"/>
              </a:rPr>
              <a:t>Liquidity Risk</a:t>
            </a:r>
          </a:p>
        </p:txBody>
      </p:sp>
      <p:pic>
        <p:nvPicPr>
          <p:cNvPr id="5" name="Picture 2" descr="Business Plan: What Is It?">
            <a:extLst>
              <a:ext uri="{FF2B5EF4-FFF2-40B4-BE49-F238E27FC236}">
                <a16:creationId xmlns:a16="http://schemas.microsoft.com/office/drawing/2014/main" id="{63913A17-232D-278C-2260-46F330B48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1" r="9057" b="15871"/>
          <a:stretch/>
        </p:blipFill>
        <p:spPr bwMode="auto">
          <a:xfrm>
            <a:off x="0" y="0"/>
            <a:ext cx="549656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FFF114-5453-23BA-A65D-C11BFC2BC731}"/>
              </a:ext>
            </a:extLst>
          </p:cNvPr>
          <p:cNvSpPr/>
          <p:nvPr/>
        </p:nvSpPr>
        <p:spPr>
          <a:xfrm>
            <a:off x="5107857" y="7507827"/>
            <a:ext cx="1976284" cy="727587"/>
          </a:xfrm>
          <a:prstGeom prst="roundRect">
            <a:avLst>
              <a:gd name="adj" fmla="val 50000"/>
            </a:avLst>
          </a:prstGeom>
          <a:noFill/>
          <a:ln w="2857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START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B19AD-2EAA-788A-4AEA-7BE4200F3C7D}"/>
              </a:ext>
            </a:extLst>
          </p:cNvPr>
          <p:cNvSpPr txBox="1"/>
          <p:nvPr/>
        </p:nvSpPr>
        <p:spPr>
          <a:xfrm>
            <a:off x="3693240" y="-1112709"/>
            <a:ext cx="520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A70C"/>
                </a:solidFill>
                <a:latin typeface="+mj-lt"/>
              </a:rPr>
              <a:t>RISK MANAGEMENT PLANNING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E5CA0-60CB-4EDA-BF3B-98AC27B1199E}"/>
              </a:ext>
            </a:extLst>
          </p:cNvPr>
          <p:cNvSpPr txBox="1"/>
          <p:nvPr/>
        </p:nvSpPr>
        <p:spPr>
          <a:xfrm>
            <a:off x="966879" y="-1162024"/>
            <a:ext cx="106540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8800" b="1" dirty="0">
                <a:solidFill>
                  <a:schemeClr val="bg1"/>
                </a:solidFill>
              </a:rPr>
              <a:t>แผนการบริหารความเสี่ยง</a:t>
            </a:r>
            <a:endParaRPr 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892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71C03EA-279B-F1B3-2F5D-7DEA2436F27D}"/>
              </a:ext>
            </a:extLst>
          </p:cNvPr>
          <p:cNvGrpSpPr/>
          <p:nvPr/>
        </p:nvGrpSpPr>
        <p:grpSpPr>
          <a:xfrm>
            <a:off x="-1" y="0"/>
            <a:ext cx="12192001" cy="6864938"/>
            <a:chOff x="-1" y="6938"/>
            <a:chExt cx="12192001" cy="6858000"/>
          </a:xfrm>
        </p:grpSpPr>
        <p:pic>
          <p:nvPicPr>
            <p:cNvPr id="8194" name="Picture 2" descr="Gold to see volatility, but long-term trend is bullish' | Mint">
              <a:extLst>
                <a:ext uri="{FF2B5EF4-FFF2-40B4-BE49-F238E27FC236}">
                  <a16:creationId xmlns:a16="http://schemas.microsoft.com/office/drawing/2014/main" id="{8268C776-72D5-70A2-ABAF-E0B0B869AF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" r="65"/>
            <a:stretch/>
          </p:blipFill>
          <p:spPr bwMode="auto">
            <a:xfrm>
              <a:off x="-1" y="6938"/>
              <a:ext cx="12192001" cy="685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CBAF3A-DC9E-968F-31E4-59F962D0523E}"/>
                </a:ext>
              </a:extLst>
            </p:cNvPr>
            <p:cNvSpPr/>
            <p:nvPr/>
          </p:nvSpPr>
          <p:spPr>
            <a:xfrm>
              <a:off x="0" y="6938"/>
              <a:ext cx="1219200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322E124-3775-E0D0-91FB-BE23B82B1523}"/>
              </a:ext>
            </a:extLst>
          </p:cNvPr>
          <p:cNvSpPr txBox="1"/>
          <p:nvPr/>
        </p:nvSpPr>
        <p:spPr>
          <a:xfrm>
            <a:off x="3204580" y="53604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A70C"/>
                </a:solidFill>
                <a:latin typeface="+mj-lt"/>
              </a:rPr>
              <a:t>Market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9673B-3A21-BFE2-4D01-FD98042CF639}"/>
              </a:ext>
            </a:extLst>
          </p:cNvPr>
          <p:cNvSpPr txBox="1"/>
          <p:nvPr/>
        </p:nvSpPr>
        <p:spPr>
          <a:xfrm>
            <a:off x="5184151" y="536043"/>
            <a:ext cx="1981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Credit Risk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46030-E700-4528-0E82-A8D6BD2C660C}"/>
              </a:ext>
            </a:extLst>
          </p:cNvPr>
          <p:cNvSpPr txBox="1"/>
          <p:nvPr/>
        </p:nvSpPr>
        <p:spPr>
          <a:xfrm>
            <a:off x="7163722" y="53604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Liquidity Risk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67318-91BD-CB6C-3F98-408CBBFB901D}"/>
              </a:ext>
            </a:extLst>
          </p:cNvPr>
          <p:cNvSpPr/>
          <p:nvPr/>
        </p:nvSpPr>
        <p:spPr>
          <a:xfrm>
            <a:off x="3434824" y="405236"/>
            <a:ext cx="1519084" cy="569387"/>
          </a:xfrm>
          <a:prstGeom prst="roundRect">
            <a:avLst>
              <a:gd name="adj" fmla="val 50000"/>
            </a:avLst>
          </a:prstGeom>
          <a:noFill/>
          <a:ln w="2857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683B2-D20A-A5A6-4E19-35C91A2F45A0}"/>
              </a:ext>
            </a:extLst>
          </p:cNvPr>
          <p:cNvCxnSpPr>
            <a:cxnSpLocks/>
          </p:cNvCxnSpPr>
          <p:nvPr/>
        </p:nvCxnSpPr>
        <p:spPr>
          <a:xfrm>
            <a:off x="3244890" y="1154737"/>
            <a:ext cx="59000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FA2FCB-F3D0-CD34-E141-60732727BD8F}"/>
              </a:ext>
            </a:extLst>
          </p:cNvPr>
          <p:cNvSpPr txBox="1"/>
          <p:nvPr/>
        </p:nvSpPr>
        <p:spPr>
          <a:xfrm>
            <a:off x="3048000" y="1334852"/>
            <a:ext cx="6096000" cy="68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sz="3600" b="1" kern="100" dirty="0">
                <a:solidFill>
                  <a:schemeClr val="bg1"/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</a:rPr>
              <a:t>ความผันผวนของราคาทองคำโลก </a:t>
            </a:r>
            <a:endParaRPr lang="en-US" sz="2400" b="1" kern="100" dirty="0">
              <a:solidFill>
                <a:schemeClr val="bg1"/>
              </a:solidFill>
              <a:effectLst/>
              <a:latin typeface="Cordia New" panose="020B0304020202020204" pitchFamily="34" charset="-34"/>
              <a:ea typeface="Cordia New" panose="020B0304020202020204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1AD3AC-EE11-57F5-EF20-B4ADA5A75B6F}"/>
              </a:ext>
            </a:extLst>
          </p:cNvPr>
          <p:cNvSpPr txBox="1"/>
          <p:nvPr/>
        </p:nvSpPr>
        <p:spPr>
          <a:xfrm>
            <a:off x="2356065" y="2397792"/>
            <a:ext cx="3605964" cy="3158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</a:rPr>
              <a:t>เนื่องจากบริษัทฯ​ มีลักษณะการประกอบธุรกิจส่วนหนึ่งเป็นธุรกิจรับซื้อทองคำจากรายย่อยเข้ามาใน </a:t>
            </a:r>
            <a:r>
              <a:rPr lang="en-US" kern="100" dirty="0">
                <a:solidFill>
                  <a:schemeClr val="bg1"/>
                </a:solidFill>
                <a:effectLst/>
                <a:latin typeface="Angsana New" panose="02020603050405020304" pitchFamily="18" charset="-34"/>
                <a:ea typeface="Cordia New" panose="020B0304020202020204" pitchFamily="34" charset="-34"/>
              </a:rPr>
              <a:t>Portfolio </a:t>
            </a:r>
            <a:r>
              <a:rPr lang="th-TH" kern="100" dirty="0">
                <a:solidFill>
                  <a:schemeClr val="bg1"/>
                </a:solidFill>
                <a:effectLst/>
                <a:latin typeface="Angsana New" panose="02020603050405020304" pitchFamily="18" charset="-34"/>
                <a:ea typeface="Cordia New" panose="020B0304020202020204" pitchFamily="34" charset="-34"/>
              </a:rPr>
              <a:t>ของบริษัท และขายออกไปอย่างรวดเร็ว ให้กับบริษัทต่างชาติรายใหญ่ที่ต้องการทองเป็นจำนวนมาก </a:t>
            </a:r>
            <a:r>
              <a:rPr lang="th-TH" kern="100" dirty="0">
                <a:solidFill>
                  <a:schemeClr val="bg1"/>
                </a:solidFill>
                <a:latin typeface="Angsana New" panose="02020603050405020304" pitchFamily="18" charset="-34"/>
                <a:ea typeface="Cordia New" panose="020B0304020202020204" pitchFamily="34" charset="-34"/>
              </a:rPr>
              <a:t>รวมถึง</a:t>
            </a:r>
            <a:br>
              <a:rPr lang="th-TH" kern="100" dirty="0">
                <a:solidFill>
                  <a:schemeClr val="bg1"/>
                </a:solidFill>
                <a:latin typeface="Angsana New" panose="02020603050405020304" pitchFamily="18" charset="-34"/>
                <a:ea typeface="Cordia New" panose="020B0304020202020204" pitchFamily="34" charset="-34"/>
              </a:rPr>
            </a:br>
            <a:r>
              <a:rPr lang="th-TH" kern="100" dirty="0">
                <a:solidFill>
                  <a:schemeClr val="bg1"/>
                </a:solidFill>
                <a:effectLst/>
                <a:latin typeface="Angsana New" panose="02020603050405020304" pitchFamily="18" charset="-34"/>
                <a:ea typeface="Cordia New" panose="020B0304020202020204" pitchFamily="34" charset="-34"/>
              </a:rPr>
              <a:t>ถือทองเอาไว้ส่วนหนึ่งเพื่อเก็งกำไรจากขาใดขาหนึ่ง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</a:rPr>
              <a:t>ทำให้ผลกำไรที่ทำได้ขึ้นอยู่กับการบริหารส่วนต่างของราคาทองคำที่ซื้อเข้ามาและราคาทองคำที่ขายออกไป โดยในช่วงที่ราคาทองคำโลกมีความผันผวนสูง ส่งผลให้ส่วนต่างราคาที่เกิดขึ้นจริง จากการซื้อขายไม่เป็นไปตามที่บริษัทคาดการณ์ไว้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9206BB-937F-6106-929E-DC0773489802}"/>
              </a:ext>
            </a:extLst>
          </p:cNvPr>
          <p:cNvSpPr txBox="1"/>
          <p:nvPr/>
        </p:nvSpPr>
        <p:spPr>
          <a:xfrm>
            <a:off x="6425383" y="2352759"/>
            <a:ext cx="3785421" cy="3158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บริษัทได้ดำเนินธุรกิจอย่างระมัดระวัง โดยมีนโยบายไม่ดำรงสินค้าคงคลังไว้เนื่องจากราคาทองคำโลกมีความผันผวนสูงทำให้องค์กรใช้การควบคุมความเสี่ยงด้านตลาดของ 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Portfolio 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ด้วยการจำกัดกรอบ 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Delta 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และ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 </a:t>
            </a:r>
            <a:b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</a:b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Gamma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 ให้ไกล้ค่า 0 แต่แน่นอนว่าไม่เท่ากับ 0 เพราะต้องการถือทองไว้เปิดความเสี่ยงในการเก็งกำไรในฝั่ง 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Long 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หรือ 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Short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 ขาใดขาหนึ่ง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รวมถึงบริษัทมีพันธมิตรในการดำเนินธุรกิจที่แข็งแกร่งทั้งในและต่างประเทศ ทำให้บริษัทสามารถ หาสินค้าได้ไม่ยากและสามารถระบายทองคำออกได้ไว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9A8A9-CA5F-7C64-896A-31DBE42A818A}"/>
              </a:ext>
            </a:extLst>
          </p:cNvPr>
          <p:cNvGrpSpPr/>
          <p:nvPr/>
        </p:nvGrpSpPr>
        <p:grpSpPr>
          <a:xfrm>
            <a:off x="12452252" y="6864938"/>
            <a:ext cx="4220308" cy="2485265"/>
            <a:chOff x="0" y="0"/>
            <a:chExt cx="12192000" cy="6858000"/>
          </a:xfrm>
        </p:grpSpPr>
        <p:pic>
          <p:nvPicPr>
            <p:cNvPr id="36" name="Picture 2" descr="What is the strongest currency in the world?">
              <a:extLst>
                <a:ext uri="{FF2B5EF4-FFF2-40B4-BE49-F238E27FC236}">
                  <a16:creationId xmlns:a16="http://schemas.microsoft.com/office/drawing/2014/main" id="{E8D65296-D844-E74D-089D-4B97B38E3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E3031AB-35E5-59DA-111E-5DAE3327E5A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47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31EE781-9F7C-EFF1-869C-D4CA76E8E6ED}"/>
              </a:ext>
            </a:extLst>
          </p:cNvPr>
          <p:cNvGrpSpPr/>
          <p:nvPr/>
        </p:nvGrpSpPr>
        <p:grpSpPr>
          <a:xfrm>
            <a:off x="-1" y="0"/>
            <a:ext cx="12192001" cy="6864938"/>
            <a:chOff x="-1" y="6938"/>
            <a:chExt cx="12192001" cy="6858000"/>
          </a:xfrm>
        </p:grpSpPr>
        <p:pic>
          <p:nvPicPr>
            <p:cNvPr id="8" name="Picture 2" descr="Gold to see volatility, but long-term trend is bullish' | Mint">
              <a:extLst>
                <a:ext uri="{FF2B5EF4-FFF2-40B4-BE49-F238E27FC236}">
                  <a16:creationId xmlns:a16="http://schemas.microsoft.com/office/drawing/2014/main" id="{53FFB0C8-97B2-53D3-55A5-0C52D64AE0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" r="65"/>
            <a:stretch/>
          </p:blipFill>
          <p:spPr bwMode="auto">
            <a:xfrm>
              <a:off x="-1" y="6938"/>
              <a:ext cx="12192001" cy="6851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19AE38-0D84-EBF0-7D1C-759A87C40990}"/>
                </a:ext>
              </a:extLst>
            </p:cNvPr>
            <p:cNvSpPr/>
            <p:nvPr/>
          </p:nvSpPr>
          <p:spPr>
            <a:xfrm>
              <a:off x="0" y="6938"/>
              <a:ext cx="1219200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FF1B5F1-DE98-03AE-24B4-A034EB494C8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266" name="Picture 2" descr="What is the strongest currency in the world?">
              <a:extLst>
                <a:ext uri="{FF2B5EF4-FFF2-40B4-BE49-F238E27FC236}">
                  <a16:creationId xmlns:a16="http://schemas.microsoft.com/office/drawing/2014/main" id="{B971C061-37BA-0CB0-CA63-BA88FD88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CBAF3A-DC9E-968F-31E4-59F962D0523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322E124-3775-E0D0-91FB-BE23B82B1523}"/>
              </a:ext>
            </a:extLst>
          </p:cNvPr>
          <p:cNvSpPr txBox="1"/>
          <p:nvPr/>
        </p:nvSpPr>
        <p:spPr>
          <a:xfrm>
            <a:off x="3204580" y="53604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A70C"/>
                </a:solidFill>
                <a:latin typeface="+mj-lt"/>
              </a:rPr>
              <a:t>Market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9673B-3A21-BFE2-4D01-FD98042CF639}"/>
              </a:ext>
            </a:extLst>
          </p:cNvPr>
          <p:cNvSpPr txBox="1"/>
          <p:nvPr/>
        </p:nvSpPr>
        <p:spPr>
          <a:xfrm>
            <a:off x="5184151" y="536043"/>
            <a:ext cx="1981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Credit Risk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46030-E700-4528-0E82-A8D6BD2C660C}"/>
              </a:ext>
            </a:extLst>
          </p:cNvPr>
          <p:cNvSpPr txBox="1"/>
          <p:nvPr/>
        </p:nvSpPr>
        <p:spPr>
          <a:xfrm>
            <a:off x="7163722" y="53604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Liquidity Risk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67318-91BD-CB6C-3F98-408CBBFB901D}"/>
              </a:ext>
            </a:extLst>
          </p:cNvPr>
          <p:cNvSpPr/>
          <p:nvPr/>
        </p:nvSpPr>
        <p:spPr>
          <a:xfrm>
            <a:off x="3434824" y="405236"/>
            <a:ext cx="1519084" cy="569387"/>
          </a:xfrm>
          <a:prstGeom prst="roundRect">
            <a:avLst>
              <a:gd name="adj" fmla="val 50000"/>
            </a:avLst>
          </a:prstGeom>
          <a:noFill/>
          <a:ln w="2857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683B2-D20A-A5A6-4E19-35C91A2F45A0}"/>
              </a:ext>
            </a:extLst>
          </p:cNvPr>
          <p:cNvCxnSpPr>
            <a:cxnSpLocks/>
          </p:cNvCxnSpPr>
          <p:nvPr/>
        </p:nvCxnSpPr>
        <p:spPr>
          <a:xfrm>
            <a:off x="3244890" y="1154737"/>
            <a:ext cx="59000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AFA2FCB-F3D0-CD34-E141-60732727BD8F}"/>
              </a:ext>
            </a:extLst>
          </p:cNvPr>
          <p:cNvSpPr txBox="1"/>
          <p:nvPr/>
        </p:nvSpPr>
        <p:spPr>
          <a:xfrm>
            <a:off x="3048000" y="1334852"/>
            <a:ext cx="6096000" cy="685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sz="3600" b="1" kern="100" dirty="0">
                <a:solidFill>
                  <a:schemeClr val="bg1"/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</a:rPr>
              <a:t>ความเสี่ยงด้านอัตราแลกเปลี่ยน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1AD3AC-EE11-57F5-EF20-B4ADA5A75B6F}"/>
              </a:ext>
            </a:extLst>
          </p:cNvPr>
          <p:cNvSpPr txBox="1"/>
          <p:nvPr/>
        </p:nvSpPr>
        <p:spPr>
          <a:xfrm>
            <a:off x="659757" y="2352759"/>
            <a:ext cx="5302272" cy="3261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เนื่องจากประเทศไทยไม่สามารถผลิตทองคำแท่งเพื่อรองรับความต้องการที่เกิดขึ้นในประเทศได้อย่างเพียงพอ จึงจำเป็นต้องนำเข้าและส่งออกทองคำแท่งจากต่างประเทศ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โดยในช่วงเวลาที่ลูกค้ารายใหญ่มีความต้องการซื้อสูง บริษัทไม่สามารถหา ซื้อสินค้าจากลูกค้ารายอื่นหรือคู่ค้าภายในประเทศได้บริษัทจะต้องนำเข้าทองคำแท่งจากต่างประเทศเพื่อรองรับความต้องการส่วนเกินดังกล่าว ในทางกลับกันในช่วงเวลาที่ลูกค้ามีความต้องการขายเป็นจำนวนมาก และบริษัทไม่สามารถขายต่อให้กับลูกค้ารายอื่นหรือคู่ค้าภายในประเทศได้</a:t>
            </a:r>
            <a:r>
              <a:rPr lang="en-US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 </a:t>
            </a:r>
            <a:r>
              <a:rPr lang="th-TH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บริษัทจะต้องส่งออกทองคำไปต่างประเทศ เพื่อให้ได้เงินสดมารองรับธุรกรรมการขายของลูกค้า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ด้วยลักษณะการดำเนินธุรกิจที่ต้องเกี่ยวข้องกับต่างประเทศอย่างสม่ำเสมอ ทำให้บริษัทต้องเผชิญกับความเสี่ยงทางด้านอัตราแลกเปลี่ยน อย่างหลีกเลี่ยงไม่ได้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9206BB-937F-6106-929E-DC0773489802}"/>
              </a:ext>
            </a:extLst>
          </p:cNvPr>
          <p:cNvSpPr txBox="1"/>
          <p:nvPr/>
        </p:nvSpPr>
        <p:spPr>
          <a:xfrm>
            <a:off x="6425383" y="2352759"/>
            <a:ext cx="5106860" cy="3261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เพื่อป้องกันความเสี่ยงด้านอัตราแลกเปลี่ยน ทางทีมบริหารความเสี่ยงจึงเสนอให้บริษัทฯ มีการกำหนดเพดานความเสี่ยงเพื่อใช้ควบคุมความเสี่ยงด้านตลาด ได้แก่ </a:t>
            </a:r>
            <a:r>
              <a:rPr lang="en-US" kern="100" dirty="0" err="1">
                <a:solidFill>
                  <a:schemeClr val="bg1"/>
                </a:solidFill>
                <a:ea typeface="Cordia New" panose="020B0304020202020204" pitchFamily="34" charset="-34"/>
              </a:rPr>
              <a:t>VaR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 Limit 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และ 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Maximum Loss Limit 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เป็นต้น โดยให้มีการติดตามและรายงานสถานะความเสี่ยงต่อคณะกรรมการกำกับความเสี่ยงเป็นประจำ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Value-at-Risk (</a:t>
            </a:r>
            <a:r>
              <a:rPr lang="en-US" kern="100" dirty="0" err="1">
                <a:solidFill>
                  <a:schemeClr val="bg1"/>
                </a:solidFill>
                <a:ea typeface="Cordia New" panose="020B0304020202020204" pitchFamily="34" charset="-34"/>
              </a:rPr>
              <a:t>VaR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) 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เป็นมาตรวัดที่ใช้หลักการทางสถิติในการประเมินความเสียหายสูงสุดที่อาจเกิดขึ้นจากการเปลี่ยนแปลงของปัจจัยเสี่ยงและราคาต่าง ๆ ภายใต้ระยะเวลาและระดับความเชื่อมั่นที่กำหนด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นอกจากนี้บริษัทฯ ควรใช้เครื่องมือต่างๆ ที่เหมาะสมในการป้องกันความเสี่ยงล่วงหน้า เช่น 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Forward Futures Options 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เป็นต้น เพื่อให้สามารถบริหารจัดการรายได้และต้นทุนได้อย่างมีประสิทธิภาพมากขึ้น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16A0BE-732D-BB4F-F297-45BA74DAF73C}"/>
              </a:ext>
            </a:extLst>
          </p:cNvPr>
          <p:cNvGrpSpPr/>
          <p:nvPr/>
        </p:nvGrpSpPr>
        <p:grpSpPr>
          <a:xfrm>
            <a:off x="12409800" y="6857993"/>
            <a:ext cx="2677800" cy="1417326"/>
            <a:chOff x="0" y="0"/>
            <a:chExt cx="12192000" cy="6858000"/>
          </a:xfrm>
        </p:grpSpPr>
        <p:pic>
          <p:nvPicPr>
            <p:cNvPr id="11" name="Picture 2" descr="Preventing credit risk: yes, but at what cost? - AU Group">
              <a:extLst>
                <a:ext uri="{FF2B5EF4-FFF2-40B4-BE49-F238E27FC236}">
                  <a16:creationId xmlns:a16="http://schemas.microsoft.com/office/drawing/2014/main" id="{DFE59BC8-8196-F42B-4A15-AF9EA337E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8858E8-80BF-2E83-CE09-AA9FDDD74B3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84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FF1B5F1-DE98-03AE-24B4-A034EB494C8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266" name="Picture 2" descr="What is the strongest currency in the world?">
              <a:extLst>
                <a:ext uri="{FF2B5EF4-FFF2-40B4-BE49-F238E27FC236}">
                  <a16:creationId xmlns:a16="http://schemas.microsoft.com/office/drawing/2014/main" id="{B971C061-37BA-0CB0-CA63-BA88FD88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DCBAF3A-DC9E-968F-31E4-59F962D0523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CCF5541-1000-CA51-4B18-DF731A36E50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3314" name="Picture 2" descr="Preventing credit risk: yes, but at what cost? - AU Group">
              <a:extLst>
                <a:ext uri="{FF2B5EF4-FFF2-40B4-BE49-F238E27FC236}">
                  <a16:creationId xmlns:a16="http://schemas.microsoft.com/office/drawing/2014/main" id="{EEA9F18B-A802-4C61-8133-F2123FC81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4E7B27B-D304-EF5A-E3ED-917B3283F43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7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322E124-3775-E0D0-91FB-BE23B82B1523}"/>
              </a:ext>
            </a:extLst>
          </p:cNvPr>
          <p:cNvSpPr txBox="1"/>
          <p:nvPr/>
        </p:nvSpPr>
        <p:spPr>
          <a:xfrm>
            <a:off x="3204580" y="53604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Market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9673B-3A21-BFE2-4D01-FD98042CF639}"/>
              </a:ext>
            </a:extLst>
          </p:cNvPr>
          <p:cNvSpPr txBox="1"/>
          <p:nvPr/>
        </p:nvSpPr>
        <p:spPr>
          <a:xfrm>
            <a:off x="5184151" y="536043"/>
            <a:ext cx="1981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B329"/>
                </a:solidFill>
                <a:latin typeface="+mj-lt"/>
              </a:rPr>
              <a:t>Credit Risk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46030-E700-4528-0E82-A8D6BD2C660C}"/>
              </a:ext>
            </a:extLst>
          </p:cNvPr>
          <p:cNvSpPr txBox="1"/>
          <p:nvPr/>
        </p:nvSpPr>
        <p:spPr>
          <a:xfrm>
            <a:off x="7163722" y="53604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Liquidity Risk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67318-91BD-CB6C-3F98-408CBBFB901D}"/>
              </a:ext>
            </a:extLst>
          </p:cNvPr>
          <p:cNvSpPr/>
          <p:nvPr/>
        </p:nvSpPr>
        <p:spPr>
          <a:xfrm>
            <a:off x="5414395" y="401184"/>
            <a:ext cx="1519084" cy="569387"/>
          </a:xfrm>
          <a:prstGeom prst="roundRect">
            <a:avLst>
              <a:gd name="adj" fmla="val 50000"/>
            </a:avLst>
          </a:prstGeom>
          <a:noFill/>
          <a:ln w="2857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683B2-D20A-A5A6-4E19-35C91A2F45A0}"/>
              </a:ext>
            </a:extLst>
          </p:cNvPr>
          <p:cNvCxnSpPr>
            <a:cxnSpLocks/>
          </p:cNvCxnSpPr>
          <p:nvPr/>
        </p:nvCxnSpPr>
        <p:spPr>
          <a:xfrm>
            <a:off x="3244890" y="1154737"/>
            <a:ext cx="59000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1AD3AC-EE11-57F5-EF20-B4ADA5A75B6F}"/>
              </a:ext>
            </a:extLst>
          </p:cNvPr>
          <p:cNvSpPr txBox="1"/>
          <p:nvPr/>
        </p:nvSpPr>
        <p:spPr>
          <a:xfrm>
            <a:off x="659757" y="2579771"/>
            <a:ext cx="5302272" cy="3751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ในการประกอบธุรกิจตัวแทนซื้อขายสัญญาซื้อขายล่วงหน้าทองคำ บริษัทฯ มีความเสี่ยงจากการที่เงินหลักประกันของลูกค้าที่วางไว้อาจไม่เพียงพอที่จะชำระหนี้กับสำนักหักบัญชี อันเนื่องมาจากลูกค้าขาดทุนจากการลงทุนในสัญญาซื้อขายล่วงหน้า รวมถึงความเสี่ยงที่คู่สัญญาจะไม่สามารถชำระราคาค่าซื้อหลักทรัพย์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โดยปัจจุบัน บริษัทฯ มีนโยบายที่จะลดความเสี่ยงอันเกิดจากการผิดนัดชำระราคาค่าซื้อหลักทรัพย์ หรือผิดนัดชำระการวางหลักประกันของลูกค้า เพื่อให้ได้ลูกค้าที่มีคุณภาพ ดังนั้น เพื่อเป็นการลดความเสี่ยงที่จะเกิดขึ้น จึงมีมาตรการควบคุมความเสี่ยง โดยจะคัดเลือกลูกค้าที่มีความรู้ มีประสบการณ์การลงทุนในสัญญาซื้อขายล่วงหน้าตามเกณฑ์ที่กำหนด และพิจารณาความเสี่ยงที่ยอมรับได้ในการลงทุนของลูกค้า รวมถึงการให้เงินที่เหมาะสมกับฐานะความสามารถในการชำระค่าประกันของ ลูกค้า และกำหนดให้ลูกค้าต้องวางหลักประกันเป็นเงินสดก่อนการส่งคำสั่งซื้อขายสัญญาซื้อขายล่วงหน้า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9206BB-937F-6106-929E-DC0773489802}"/>
              </a:ext>
            </a:extLst>
          </p:cNvPr>
          <p:cNvSpPr txBox="1"/>
          <p:nvPr/>
        </p:nvSpPr>
        <p:spPr>
          <a:xfrm>
            <a:off x="6436465" y="2579771"/>
            <a:ext cx="5106860" cy="3557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ในกรณีที่ลูกค้าผิดนัดชำระเงิน บริษัทฯ จะดำเนินการห้ามซื้อหลักทรัพย์เพิ่มเติม จนกว่าจะมีการชำระราคาค่าซื้อหลักทรัพย์ ครบถ้วน โดยมีหน่วยงานด้าน</a:t>
            </a:r>
            <a:b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</a:b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ชำระราคา และหน่วยงานด้านการตลาด ร่วมกันรับผิดชอบในการติดตามลูกค้า </a:t>
            </a:r>
            <a:b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</a:b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ซึ่งหากการชำระราคา ลูกค้าไม่สามารถปฏิบัติตามข้อกำหนดของบริษัทฯ </a:t>
            </a:r>
            <a:b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</a:b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ลูกค้าจะถูกบังคับปิดฐานะสัญญา (</a:t>
            </a:r>
            <a:r>
              <a:rPr lang="en-US" kern="100" dirty="0">
                <a:solidFill>
                  <a:schemeClr val="bg1"/>
                </a:solidFill>
                <a:ea typeface="Cordia New" panose="020B0304020202020204" pitchFamily="34" charset="-34"/>
              </a:rPr>
              <a:t>Forcer Close) </a:t>
            </a: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ในตลาดสัญญา</a:t>
            </a:r>
            <a:b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</a:b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ซื้อขายล่วงหน้า รวมถึงหากการชำระราคาไม่สามารถดำเนินการภายในระยะเวลาที่กำหนดหรือไม่สามารถติดตามผลได้ บริษัทจะทำการแจ้งให้สำนักกฎหมาย</a:t>
            </a:r>
            <a:b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</a:b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เพื่อดำเนินการตามขั้นตอนของกฎหมายต่อไป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ดังนั้นบริษัทฯ ต้องจัดให้มีการทบทวนข้อมูลวงเงินอย่างสม่ำเสมอ </a:t>
            </a:r>
            <a:b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</a:b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และคอยติดตามผลการซื้อขาย สัญญาซื้อขายล่วงหน้าของลูกค้าอย่างใกล้ชิด </a:t>
            </a:r>
            <a:b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</a:br>
            <a:r>
              <a:rPr lang="th-TH" kern="100" dirty="0">
                <a:solidFill>
                  <a:schemeClr val="bg1"/>
                </a:solidFill>
                <a:ea typeface="Cordia New" panose="020B0304020202020204" pitchFamily="34" charset="-34"/>
              </a:rPr>
              <a:t>เพื่อป้องกันความเสี่ยงจากการขาดทุนจำนวนมากในบัญชีลูกค้า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359938-0CD0-95C0-565F-F3D7479F50C5}"/>
              </a:ext>
            </a:extLst>
          </p:cNvPr>
          <p:cNvSpPr txBox="1"/>
          <p:nvPr/>
        </p:nvSpPr>
        <p:spPr>
          <a:xfrm>
            <a:off x="643930" y="1757505"/>
            <a:ext cx="520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</a:rPr>
              <a:t>ภาพรวมความเสี่ยงด้านเครดิต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4CAC48-C354-756F-315B-241581FFFCFE}"/>
              </a:ext>
            </a:extLst>
          </p:cNvPr>
          <p:cNvSpPr txBox="1"/>
          <p:nvPr/>
        </p:nvSpPr>
        <p:spPr>
          <a:xfrm>
            <a:off x="6388935" y="1757504"/>
            <a:ext cx="5201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>
                <a:solidFill>
                  <a:schemeClr val="bg1"/>
                </a:solidFill>
              </a:rPr>
              <a:t>วิธีป้องกันความเสี่ยงด้านเครดิต</a:t>
            </a:r>
            <a:endParaRPr lang="en-US" sz="3200" b="1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6AB441-8237-6252-C5FA-A1EFAAE3D4DA}"/>
              </a:ext>
            </a:extLst>
          </p:cNvPr>
          <p:cNvGrpSpPr/>
          <p:nvPr/>
        </p:nvGrpSpPr>
        <p:grpSpPr>
          <a:xfrm>
            <a:off x="12192000" y="6858000"/>
            <a:ext cx="1950720" cy="873117"/>
            <a:chOff x="0" y="0"/>
            <a:chExt cx="12192000" cy="6858000"/>
          </a:xfrm>
        </p:grpSpPr>
        <p:pic>
          <p:nvPicPr>
            <p:cNvPr id="11" name="Picture 2" descr="Cara Main Forex untuk Pemula: Istilah, dan Tips Bermainnya!">
              <a:extLst>
                <a:ext uri="{FF2B5EF4-FFF2-40B4-BE49-F238E27FC236}">
                  <a16:creationId xmlns:a16="http://schemas.microsoft.com/office/drawing/2014/main" id="{99A46FE7-7FF8-497A-B26C-5B5365B90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89D6D9-A4E8-BA10-2700-4709D9057BA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93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54A2840-CDCD-5549-C7A2-C9EAB7283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Picture 2" descr="Preventing credit risk: yes, but at what cost? - AU Group">
              <a:extLst>
                <a:ext uri="{FF2B5EF4-FFF2-40B4-BE49-F238E27FC236}">
                  <a16:creationId xmlns:a16="http://schemas.microsoft.com/office/drawing/2014/main" id="{74189C30-EC6D-DC15-E1EB-556B83F22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6B2151-DE85-C0F9-E187-5875B7222C5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1B92C0E-ED42-1FA9-D5B9-B233B06343A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290" name="Picture 2" descr="Cara Main Forex untuk Pemula: Istilah, dan Tips Bermainnya!">
              <a:extLst>
                <a:ext uri="{FF2B5EF4-FFF2-40B4-BE49-F238E27FC236}">
                  <a16:creationId xmlns:a16="http://schemas.microsoft.com/office/drawing/2014/main" id="{4BF32D87-4D7C-9B99-FBD4-E38842447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C90806-5964-954F-60CC-76F0CF84E9D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322E124-3775-E0D0-91FB-BE23B82B1523}"/>
              </a:ext>
            </a:extLst>
          </p:cNvPr>
          <p:cNvSpPr txBox="1"/>
          <p:nvPr/>
        </p:nvSpPr>
        <p:spPr>
          <a:xfrm>
            <a:off x="3204580" y="53604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Market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9673B-3A21-BFE2-4D01-FD98042CF639}"/>
              </a:ext>
            </a:extLst>
          </p:cNvPr>
          <p:cNvSpPr txBox="1"/>
          <p:nvPr/>
        </p:nvSpPr>
        <p:spPr>
          <a:xfrm>
            <a:off x="5184151" y="536043"/>
            <a:ext cx="1981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Credit Risk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D46030-E700-4528-0E82-A8D6BD2C660C}"/>
              </a:ext>
            </a:extLst>
          </p:cNvPr>
          <p:cNvSpPr txBox="1"/>
          <p:nvPr/>
        </p:nvSpPr>
        <p:spPr>
          <a:xfrm>
            <a:off x="7163722" y="53604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A70C"/>
                </a:solidFill>
                <a:latin typeface="+mj-lt"/>
              </a:rPr>
              <a:t>Liquidity Risk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1567318-91BD-CB6C-3F98-408CBBFB901D}"/>
              </a:ext>
            </a:extLst>
          </p:cNvPr>
          <p:cNvSpPr/>
          <p:nvPr/>
        </p:nvSpPr>
        <p:spPr>
          <a:xfrm>
            <a:off x="7382098" y="405236"/>
            <a:ext cx="1519084" cy="569387"/>
          </a:xfrm>
          <a:prstGeom prst="roundRect">
            <a:avLst>
              <a:gd name="adj" fmla="val 50000"/>
            </a:avLst>
          </a:prstGeom>
          <a:noFill/>
          <a:ln w="2857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B683B2-D20A-A5A6-4E19-35C91A2F45A0}"/>
              </a:ext>
            </a:extLst>
          </p:cNvPr>
          <p:cNvCxnSpPr>
            <a:cxnSpLocks/>
          </p:cNvCxnSpPr>
          <p:nvPr/>
        </p:nvCxnSpPr>
        <p:spPr>
          <a:xfrm>
            <a:off x="3244890" y="1154737"/>
            <a:ext cx="59000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11AD3AC-EE11-57F5-EF20-B4ADA5A75B6F}"/>
              </a:ext>
            </a:extLst>
          </p:cNvPr>
          <p:cNvSpPr txBox="1"/>
          <p:nvPr/>
        </p:nvSpPr>
        <p:spPr>
          <a:xfrm>
            <a:off x="3113271" y="2931467"/>
            <a:ext cx="6591168" cy="1277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ในการประกอบธุรกิจตัวแทนซื้อขายสัญญาซื้อขายล่วงหน้าทองคำ สัญญาซื้อขายล่วงหน้าแต่ละรุ่นที่ทำการซื้อขายในตลาด อาจมีความเสี่ยงในเรื่องของสภาพคล่องได้เนื่องจากจำนวนที่ถูกออกมาในแต่ละรุ่นมีปริมาณน้อยเมื่อเทียบกับหลักทรัพย์ทั่วไปที่ทำการซื้อขายในตลาดฯ นอกจากนี้สภาพคล่องของสัญญาซื้อขายสัญญาซื้อขายล่วงหน้าอาจลดน้อยลงไป เมื่อการซื้อขายของทองคำที่เป็นสินทรัพย์อ้างอิง ปรับตัวลงลด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731B3-09D1-FD8C-CB9E-042CBF7027C3}"/>
              </a:ext>
            </a:extLst>
          </p:cNvPr>
          <p:cNvSpPr txBox="1"/>
          <p:nvPr/>
        </p:nvSpPr>
        <p:spPr>
          <a:xfrm>
            <a:off x="2679398" y="1719938"/>
            <a:ext cx="4859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Liquidity Risk with</a:t>
            </a:r>
            <a:endParaRPr lang="en-US" sz="3600" b="1" dirty="0">
              <a:solidFill>
                <a:srgbClr val="FFB329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5F0E8-0539-A9C2-D489-43567CB1572A}"/>
              </a:ext>
            </a:extLst>
          </p:cNvPr>
          <p:cNvSpPr txBox="1"/>
          <p:nvPr/>
        </p:nvSpPr>
        <p:spPr>
          <a:xfrm>
            <a:off x="7305040" y="1719937"/>
            <a:ext cx="2207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B329"/>
                </a:solidFill>
                <a:latin typeface="+mj-lt"/>
              </a:rPr>
              <a:t>BROKER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F9E66-72A8-8C85-13DE-FC765E42FA3F}"/>
              </a:ext>
            </a:extLst>
          </p:cNvPr>
          <p:cNvSpPr txBox="1"/>
          <p:nvPr/>
        </p:nvSpPr>
        <p:spPr>
          <a:xfrm>
            <a:off x="12192000" y="1719937"/>
            <a:ext cx="198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B329"/>
                </a:solidFill>
                <a:latin typeface="+mj-lt"/>
              </a:rPr>
              <a:t>DEALER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0C13F-1691-35D1-02C7-35C8A72C413A}"/>
              </a:ext>
            </a:extLst>
          </p:cNvPr>
          <p:cNvSpPr txBox="1"/>
          <p:nvPr/>
        </p:nvSpPr>
        <p:spPr>
          <a:xfrm>
            <a:off x="3113271" y="4700384"/>
            <a:ext cx="7152966" cy="981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4099560" algn="l"/>
              </a:tabLst>
            </a:pPr>
            <a:r>
              <a:rPr lang="th-TH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อย่างไรก็ตาม ผู้ดูแลสภาพคล่อง (</a:t>
            </a:r>
            <a:r>
              <a:rPr lang="en-US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Market Maker) </a:t>
            </a:r>
            <a:r>
              <a:rPr lang="th-TH" kern="100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จะทำหน้าในการส่งคำสั่งเสนอซื้อและเสนอขายเพื่อควบคุมราคา และปริมาณ ให้เป็นไปตามข้อกำหนดที่ระบุไว้ในข้อกำหนดว่าด้วยสิทธิ เพื่อให้ผู้ลงทุนสามารถทำการซื้อขายสัญญาซื้อขายสัญญาซื้อขายล่วงหน้าได้เมื่อต้องการ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56B486F-03F5-5E8B-315C-C16EEA0C7C11}"/>
              </a:ext>
            </a:extLst>
          </p:cNvPr>
          <p:cNvGrpSpPr/>
          <p:nvPr/>
        </p:nvGrpSpPr>
        <p:grpSpPr>
          <a:xfrm>
            <a:off x="1833146" y="4782305"/>
            <a:ext cx="827901" cy="827902"/>
            <a:chOff x="1833146" y="4782305"/>
            <a:chExt cx="827901" cy="827902"/>
          </a:xfrm>
        </p:grpSpPr>
        <p:sp>
          <p:nvSpPr>
            <p:cNvPr id="26" name="직사각형 28">
              <a:extLst>
                <a:ext uri="{FF2B5EF4-FFF2-40B4-BE49-F238E27FC236}">
                  <a16:creationId xmlns:a16="http://schemas.microsoft.com/office/drawing/2014/main" id="{B833F4DE-FE47-DF7F-9E43-B2971B453AD3}"/>
                </a:ext>
              </a:extLst>
            </p:cNvPr>
            <p:cNvSpPr/>
            <p:nvPr/>
          </p:nvSpPr>
          <p:spPr>
            <a:xfrm>
              <a:off x="1833146" y="4782305"/>
              <a:ext cx="827901" cy="827902"/>
            </a:xfrm>
            <a:prstGeom prst="rect">
              <a:avLst/>
            </a:prstGeom>
            <a:solidFill>
              <a:srgbClr val="FFA70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+mj-lt"/>
              </a:endParaRPr>
            </a:p>
          </p:txBody>
        </p:sp>
        <p:pic>
          <p:nvPicPr>
            <p:cNvPr id="33" name="Graphic 32" descr="Clipboard Partially Checked with solid fill">
              <a:extLst>
                <a:ext uri="{FF2B5EF4-FFF2-40B4-BE49-F238E27FC236}">
                  <a16:creationId xmlns:a16="http://schemas.microsoft.com/office/drawing/2014/main" id="{CB4994BC-AC35-D3EC-809E-B7A1605ED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0800" y="4864799"/>
              <a:ext cx="652592" cy="65259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76A903-9EF1-EC6E-01BC-CF681BB833AF}"/>
              </a:ext>
            </a:extLst>
          </p:cNvPr>
          <p:cNvGrpSpPr/>
          <p:nvPr/>
        </p:nvGrpSpPr>
        <p:grpSpPr>
          <a:xfrm>
            <a:off x="1833146" y="3120561"/>
            <a:ext cx="827901" cy="827902"/>
            <a:chOff x="1833146" y="3120561"/>
            <a:chExt cx="827901" cy="827902"/>
          </a:xfrm>
        </p:grpSpPr>
        <p:sp>
          <p:nvSpPr>
            <p:cNvPr id="16" name="직사각형 5">
              <a:extLst>
                <a:ext uri="{FF2B5EF4-FFF2-40B4-BE49-F238E27FC236}">
                  <a16:creationId xmlns:a16="http://schemas.microsoft.com/office/drawing/2014/main" id="{CF784DCB-2764-CAF8-7660-5727EE0DD1DB}"/>
                </a:ext>
              </a:extLst>
            </p:cNvPr>
            <p:cNvSpPr/>
            <p:nvPr/>
          </p:nvSpPr>
          <p:spPr>
            <a:xfrm>
              <a:off x="1833146" y="3120561"/>
              <a:ext cx="827901" cy="827902"/>
            </a:xfrm>
            <a:prstGeom prst="rect">
              <a:avLst/>
            </a:prstGeom>
            <a:solidFill>
              <a:srgbClr val="FFA70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+mj-lt"/>
              </a:endParaRPr>
            </a:p>
          </p:txBody>
        </p:sp>
        <p:pic>
          <p:nvPicPr>
            <p:cNvPr id="35" name="Graphic 34" descr="Gold bars with solid fill">
              <a:extLst>
                <a:ext uri="{FF2B5EF4-FFF2-40B4-BE49-F238E27FC236}">
                  <a16:creationId xmlns:a16="http://schemas.microsoft.com/office/drawing/2014/main" id="{120451C5-213A-0FBC-C92D-F4D7BD734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54456" y="3241872"/>
              <a:ext cx="585280" cy="58528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E864DF-54BF-0C6B-1441-F6A851E26309}"/>
              </a:ext>
            </a:extLst>
          </p:cNvPr>
          <p:cNvGrpSpPr/>
          <p:nvPr/>
        </p:nvGrpSpPr>
        <p:grpSpPr>
          <a:xfrm>
            <a:off x="12404800" y="6858000"/>
            <a:ext cx="1768400" cy="1493009"/>
            <a:chOff x="0" y="0"/>
            <a:chExt cx="12192000" cy="6858000"/>
          </a:xfrm>
        </p:grpSpPr>
        <p:pic>
          <p:nvPicPr>
            <p:cNvPr id="39" name="Picture 2" descr="Handshake of customer and investor or hand of successful business people shake  hand after success in negotiate and contract partnership and cooperation  concept 2437394 Stock Photo at Vecteezy">
              <a:extLst>
                <a:ext uri="{FF2B5EF4-FFF2-40B4-BE49-F238E27FC236}">
                  <a16:creationId xmlns:a16="http://schemas.microsoft.com/office/drawing/2014/main" id="{0AA7F098-E7BA-9569-8A51-ECA904E05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66"/>
            <a:stretch/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B018F5-E653-8BC4-B45F-535F679C4F7C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685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5A07C3-2AE9-ED5B-6E55-E91F7F6C6F4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1" name="Picture 2" descr="Cara Main Forex untuk Pemula: Istilah, dan Tips Bermainnya!">
              <a:extLst>
                <a:ext uri="{FF2B5EF4-FFF2-40B4-BE49-F238E27FC236}">
                  <a16:creationId xmlns:a16="http://schemas.microsoft.com/office/drawing/2014/main" id="{8102557E-6874-746D-FA6C-95A092B6D0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CE3748-1BF8-6E69-D3FD-10271E9AECA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6E5FBC1-2B9B-D9C6-584E-0830DC4156A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4338" name="Picture 2" descr="Handshake of customer and investor or hand of successful business people shake  hand after success in negotiate and contract partnership and cooperation  concept 2437394 Stock Photo at Vecteezy">
              <a:extLst>
                <a:ext uri="{FF2B5EF4-FFF2-40B4-BE49-F238E27FC236}">
                  <a16:creationId xmlns:a16="http://schemas.microsoft.com/office/drawing/2014/main" id="{E993C3FB-4B55-D331-C1CC-E679F21006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66"/>
            <a:stretch/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0319D5-C8AA-4A93-E0D0-22EDDB53A2C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749DB9-3239-898B-5099-19901A88EBA2}"/>
              </a:ext>
            </a:extLst>
          </p:cNvPr>
          <p:cNvSpPr txBox="1"/>
          <p:nvPr/>
        </p:nvSpPr>
        <p:spPr>
          <a:xfrm>
            <a:off x="753479" y="2892199"/>
            <a:ext cx="594196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เนื่องจากบริษัทฯ มีลักษณะการประกอบธุรกิจส่วนหนึ่งเป็นธุรกิจรับซื้อทองคำจากรายย่อยเข้ามาใน </a:t>
            </a:r>
            <a:r>
              <a:rPr lang="en-US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Portfolio </a:t>
            </a:r>
            <a:r>
              <a:rPr lang="th-TH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ของบริษัท และขายออกไปให้กับบริษัทต่างชาติรายใหญ่ที่ต้องการทองเป็นจำนวนมาก </a:t>
            </a:r>
            <a:r>
              <a:rPr lang="th-TH" dirty="0">
                <a:solidFill>
                  <a:schemeClr val="bg1"/>
                </a:solidFill>
                <a:ea typeface="Cordia New" panose="020B0304020202020204" pitchFamily="34" charset="-34"/>
              </a:rPr>
              <a:t>รวมถึง</a:t>
            </a:r>
            <a:r>
              <a:rPr lang="th-TH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ถือทองเอาไว้ส่วนหนึ่งเพื่อเก็งกำไรจากขาใดขาหนึ่ง </a:t>
            </a:r>
            <a:endParaRPr lang="en-US" dirty="0">
              <a:solidFill>
                <a:schemeClr val="bg1"/>
              </a:solidFill>
              <a:effectLst/>
              <a:ea typeface="Cordia New" panose="020B0304020202020204" pitchFamily="34" charset="-34"/>
            </a:endParaRPr>
          </a:p>
          <a:p>
            <a:r>
              <a:rPr lang="th-TH" dirty="0">
                <a:solidFill>
                  <a:schemeClr val="bg1"/>
                </a:solidFill>
                <a:effectLst/>
                <a:ea typeface="Cordia New" panose="020B0304020202020204" pitchFamily="34" charset="-34"/>
              </a:rPr>
              <a:t>ซึ่งการกระทำดังกล่าวทำให้ปัญหาขการขาดสภาพคล่องทางการเงินอาจเกิดขึ้นได้กับบริษัท และร้านทองที่ทำการซื้อขายทองคำแท่งทั่วไป โดยในช่วงที่ราคาทองคำ โลกปรับตัวเพิ่มขึ้นอย่างรุนแรง นักลงทุนในประเทศจะมีความต้องการขายมากกว่าความต้องการซื้อ ซึ่งบริษัทและร้านทองทั่วไปจะต้อง เป็นผู้รับซื้อการขายดังกล่าว หากร้านทองใดไม่มีเงินสดเพียงพอในการรองรับธุรกรรม หรือไม่สามารถระบายทองในสต็อกออกไป เพื่อหมุนเวียนกลับมาเป็นเงินสดได้ทัน อาจเกิดเหตุการณ์ที่ร้านทองแห่กันปิดร้านเหมือนที่เคยเกิดขึ้นในอดีต ซึ่งทำให้ลูกค้าเสียโอกาส ในการขายทำกำไรในราคาที่ดีไปพอสมควร และทำให้ร้านทองนั้นๆ เสียชื่อเสียง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0594E-8EE7-7050-7887-F7248035ABDF}"/>
              </a:ext>
            </a:extLst>
          </p:cNvPr>
          <p:cNvSpPr txBox="1"/>
          <p:nvPr/>
        </p:nvSpPr>
        <p:spPr>
          <a:xfrm>
            <a:off x="7173554" y="2890829"/>
            <a:ext cx="39427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th-TH" kern="100" dirty="0">
                <a:solidFill>
                  <a:schemeClr val="bg1"/>
                </a:solidFill>
                <a:effectLst/>
                <a:latin typeface="Cordia New" panose="020B0304020202020204" pitchFamily="34" charset="-34"/>
                <a:ea typeface="Cordia New" panose="020B0304020202020204" pitchFamily="34" charset="-34"/>
              </a:rPr>
              <a:t>จากการวิเคราะห์ข้อมูลของบริษัทพบว่า บริษัทได้บริหารสภาพคล่องเป็นอย่างดีเสมอมาด้วยการดำรงเงินสดขั้นต่ำเพื่อรองรับการทำธุรกรรมกับลูกค้า โดยคาดการณ์ จากเหตุการณ์ในอดีตและแนวโน้มราคาทองคำในอนาคตประกอบการตัดสินใจ ซึ่งที่ผ่านมาบริษัทยังไม่เคยประสบกับปัญหาการขาดสภาพคล่องกับลูกค้าแต่อย่างใด ในขณะเดียวกันด้วยความที่บริษัทมีพันธมิตรทางธุรกิจที่แข็งแกร่ง จึงช่วยให้บริษัทสามารถระบาย ทองคำออกจากสินค้าคงคลังเพื่อหมุนเวียนเป็นเงินสดได้อย่างรวดเร็วอีกด้วย </a:t>
            </a:r>
            <a:endParaRPr lang="en-US" kern="100" dirty="0">
              <a:solidFill>
                <a:schemeClr val="bg1"/>
              </a:solidFill>
              <a:effectLst/>
              <a:latin typeface="Cordia New" panose="020B0304020202020204" pitchFamily="34" charset="-34"/>
              <a:ea typeface="Cordia New" panose="020B0304020202020204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91BC23-AFD3-B9D8-EFB7-D9314CA453B8}"/>
              </a:ext>
            </a:extLst>
          </p:cNvPr>
          <p:cNvSpPr txBox="1"/>
          <p:nvPr/>
        </p:nvSpPr>
        <p:spPr>
          <a:xfrm>
            <a:off x="3204580" y="536043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Market Risk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580501-2D08-8004-BFF1-55DDA58C47CA}"/>
              </a:ext>
            </a:extLst>
          </p:cNvPr>
          <p:cNvSpPr txBox="1"/>
          <p:nvPr/>
        </p:nvSpPr>
        <p:spPr>
          <a:xfrm>
            <a:off x="5184151" y="536043"/>
            <a:ext cx="19812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Credit Risk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3FD39-2FD2-C580-4FFF-79FA54450075}"/>
              </a:ext>
            </a:extLst>
          </p:cNvPr>
          <p:cNvSpPr txBox="1"/>
          <p:nvPr/>
        </p:nvSpPr>
        <p:spPr>
          <a:xfrm>
            <a:off x="7163722" y="536042"/>
            <a:ext cx="198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A70C"/>
                </a:solidFill>
                <a:latin typeface="+mj-lt"/>
              </a:rPr>
              <a:t>Liquidity Risk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C3A9A57-1C7F-E08B-AEC8-1920D0243981}"/>
              </a:ext>
            </a:extLst>
          </p:cNvPr>
          <p:cNvSpPr/>
          <p:nvPr/>
        </p:nvSpPr>
        <p:spPr>
          <a:xfrm>
            <a:off x="7382098" y="405236"/>
            <a:ext cx="1519084" cy="569387"/>
          </a:xfrm>
          <a:prstGeom prst="roundRect">
            <a:avLst>
              <a:gd name="adj" fmla="val 50000"/>
            </a:avLst>
          </a:prstGeom>
          <a:noFill/>
          <a:ln w="28575" cap="flat">
            <a:solidFill>
              <a:schemeClr val="bg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97BDA2-CC82-CE02-A52D-13A4D4B88B7E}"/>
              </a:ext>
            </a:extLst>
          </p:cNvPr>
          <p:cNvCxnSpPr>
            <a:cxnSpLocks/>
          </p:cNvCxnSpPr>
          <p:nvPr/>
        </p:nvCxnSpPr>
        <p:spPr>
          <a:xfrm>
            <a:off x="3244890" y="1154737"/>
            <a:ext cx="59000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5652425-C2B2-DBF8-2D80-20E09A6A9B83}"/>
              </a:ext>
            </a:extLst>
          </p:cNvPr>
          <p:cNvSpPr txBox="1"/>
          <p:nvPr/>
        </p:nvSpPr>
        <p:spPr>
          <a:xfrm>
            <a:off x="2679398" y="1719938"/>
            <a:ext cx="4859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</a:rPr>
              <a:t>Liquidity Risk with</a:t>
            </a:r>
            <a:endParaRPr lang="en-US" sz="3600" b="1" dirty="0">
              <a:solidFill>
                <a:srgbClr val="FFB329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AD137-4691-0D5B-4920-B0CBFFDD829D}"/>
              </a:ext>
            </a:extLst>
          </p:cNvPr>
          <p:cNvSpPr txBox="1"/>
          <p:nvPr/>
        </p:nvSpPr>
        <p:spPr>
          <a:xfrm>
            <a:off x="7305040" y="1719937"/>
            <a:ext cx="198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B329"/>
                </a:solidFill>
                <a:latin typeface="+mj-lt"/>
              </a:rPr>
              <a:t>DEALER</a:t>
            </a:r>
            <a:endParaRPr lang="en-US" sz="3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D3895A-2C19-7E54-EE21-40EE435E56EC}"/>
              </a:ext>
            </a:extLst>
          </p:cNvPr>
          <p:cNvGrpSpPr/>
          <p:nvPr/>
        </p:nvGrpSpPr>
        <p:grpSpPr>
          <a:xfrm>
            <a:off x="-3054152" y="4609679"/>
            <a:ext cx="827901" cy="827902"/>
            <a:chOff x="1833146" y="4782305"/>
            <a:chExt cx="827901" cy="827902"/>
          </a:xfrm>
        </p:grpSpPr>
        <p:sp>
          <p:nvSpPr>
            <p:cNvPr id="22" name="직사각형 28">
              <a:extLst>
                <a:ext uri="{FF2B5EF4-FFF2-40B4-BE49-F238E27FC236}">
                  <a16:creationId xmlns:a16="http://schemas.microsoft.com/office/drawing/2014/main" id="{88FF2616-7C4F-254B-D291-97D1E4D94E01}"/>
                </a:ext>
              </a:extLst>
            </p:cNvPr>
            <p:cNvSpPr/>
            <p:nvPr/>
          </p:nvSpPr>
          <p:spPr>
            <a:xfrm>
              <a:off x="1833146" y="4782305"/>
              <a:ext cx="827901" cy="827902"/>
            </a:xfrm>
            <a:prstGeom prst="rect">
              <a:avLst/>
            </a:prstGeom>
            <a:solidFill>
              <a:srgbClr val="FFA70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+mj-lt"/>
              </a:endParaRPr>
            </a:p>
          </p:txBody>
        </p:sp>
        <p:pic>
          <p:nvPicPr>
            <p:cNvPr id="23" name="Graphic 22" descr="Clipboard Partially Checked with solid fill">
              <a:extLst>
                <a:ext uri="{FF2B5EF4-FFF2-40B4-BE49-F238E27FC236}">
                  <a16:creationId xmlns:a16="http://schemas.microsoft.com/office/drawing/2014/main" id="{5CEA8C32-7A37-5E27-38E6-584C79035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20800" y="4864799"/>
              <a:ext cx="652592" cy="65259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2B6D3C-6EC9-B8C9-29CF-BA7A842213C2}"/>
              </a:ext>
            </a:extLst>
          </p:cNvPr>
          <p:cNvGrpSpPr/>
          <p:nvPr/>
        </p:nvGrpSpPr>
        <p:grpSpPr>
          <a:xfrm>
            <a:off x="-3054152" y="2947935"/>
            <a:ext cx="827901" cy="827902"/>
            <a:chOff x="1833146" y="3120561"/>
            <a:chExt cx="827901" cy="827902"/>
          </a:xfrm>
        </p:grpSpPr>
        <p:sp>
          <p:nvSpPr>
            <p:cNvPr id="25" name="직사각형 5">
              <a:extLst>
                <a:ext uri="{FF2B5EF4-FFF2-40B4-BE49-F238E27FC236}">
                  <a16:creationId xmlns:a16="http://schemas.microsoft.com/office/drawing/2014/main" id="{28B7EC60-1520-33D1-6EAB-CCDC1B6CEC3F}"/>
                </a:ext>
              </a:extLst>
            </p:cNvPr>
            <p:cNvSpPr/>
            <p:nvPr/>
          </p:nvSpPr>
          <p:spPr>
            <a:xfrm>
              <a:off x="1833146" y="3120561"/>
              <a:ext cx="827901" cy="827902"/>
            </a:xfrm>
            <a:prstGeom prst="rect">
              <a:avLst/>
            </a:prstGeom>
            <a:solidFill>
              <a:srgbClr val="FFA70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latin typeface="+mj-lt"/>
              </a:endParaRPr>
            </a:p>
          </p:txBody>
        </p:sp>
        <p:pic>
          <p:nvPicPr>
            <p:cNvPr id="26" name="Graphic 25" descr="Gold bars with solid fill">
              <a:extLst>
                <a:ext uri="{FF2B5EF4-FFF2-40B4-BE49-F238E27FC236}">
                  <a16:creationId xmlns:a16="http://schemas.microsoft.com/office/drawing/2014/main" id="{A8131A70-E1B4-4033-44BF-FFB4FA96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54456" y="3241872"/>
              <a:ext cx="585280" cy="585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910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Building Photos, Download The BEST Free Building Stock Photos &amp; HD Images">
            <a:extLst>
              <a:ext uri="{FF2B5EF4-FFF2-40B4-BE49-F238E27FC236}">
                <a16:creationId xmlns:a16="http://schemas.microsoft.com/office/drawing/2014/main" id="{A34CACCB-DE88-6719-8B67-0A7C7A572F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2"/>
          <a:stretch/>
        </p:blipFill>
        <p:spPr bwMode="auto">
          <a:xfrm>
            <a:off x="-21590" y="-69567"/>
            <a:ext cx="12213590" cy="692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B899B9C-BF12-0599-95D9-F158F5F8F804}"/>
              </a:ext>
            </a:extLst>
          </p:cNvPr>
          <p:cNvGrpSpPr/>
          <p:nvPr/>
        </p:nvGrpSpPr>
        <p:grpSpPr>
          <a:xfrm>
            <a:off x="2155970" y="152459"/>
            <a:ext cx="8271011" cy="2677358"/>
            <a:chOff x="1879987" y="782122"/>
            <a:chExt cx="8271011" cy="26773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C43A76E-F709-01FF-1096-B5DB732021E4}"/>
                </a:ext>
              </a:extLst>
            </p:cNvPr>
            <p:cNvGrpSpPr/>
            <p:nvPr/>
          </p:nvGrpSpPr>
          <p:grpSpPr>
            <a:xfrm>
              <a:off x="1879987" y="782122"/>
              <a:ext cx="7262984" cy="2677358"/>
              <a:chOff x="3943496" y="2194560"/>
              <a:chExt cx="7262984" cy="2677358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D9A4D3-0D1F-F02C-EB80-F06D89BDC3A8}"/>
                  </a:ext>
                </a:extLst>
              </p:cNvPr>
              <p:cNvSpPr txBox="1"/>
              <p:nvPr/>
            </p:nvSpPr>
            <p:spPr>
              <a:xfrm>
                <a:off x="3992880" y="2225040"/>
                <a:ext cx="721360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00" b="1" dirty="0">
                    <a:solidFill>
                      <a:srgbClr val="FFB329"/>
                    </a:solidFill>
                    <a:latin typeface="Edwardian Script ITC" panose="030303020407070D0804" pitchFamily="66" charset="0"/>
                  </a:rPr>
                  <a:t>Thank you!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68A10C-65B2-26DF-8082-D5EA3EAEAE89}"/>
                  </a:ext>
                </a:extLst>
              </p:cNvPr>
              <p:cNvSpPr txBox="1"/>
              <p:nvPr/>
            </p:nvSpPr>
            <p:spPr>
              <a:xfrm>
                <a:off x="3943496" y="2194560"/>
                <a:ext cx="7213600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600" b="1" dirty="0">
                    <a:latin typeface="Edwardian Script ITC" panose="030303020407070D0804" pitchFamily="66" charset="0"/>
                  </a:rPr>
                  <a:t>Thank you!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687E3B-BD54-A532-AF3F-481B2F7E018D}"/>
                </a:ext>
              </a:extLst>
            </p:cNvPr>
            <p:cNvSpPr txBox="1"/>
            <p:nvPr/>
          </p:nvSpPr>
          <p:spPr>
            <a:xfrm>
              <a:off x="7280476" y="2805710"/>
              <a:ext cx="2870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+mj-lt"/>
                </a:rPr>
                <a:t>For listening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1D5673-8EBE-96A4-BCC1-D67DCD592D51}"/>
              </a:ext>
            </a:extLst>
          </p:cNvPr>
          <p:cNvGrpSpPr/>
          <p:nvPr/>
        </p:nvGrpSpPr>
        <p:grpSpPr>
          <a:xfrm>
            <a:off x="3070859" y="2877678"/>
            <a:ext cx="6050281" cy="3129119"/>
            <a:chOff x="3070859" y="3171820"/>
            <a:chExt cx="6050281" cy="3129119"/>
          </a:xfrm>
        </p:grpSpPr>
        <p:sp>
          <p:nvSpPr>
            <p:cNvPr id="17" name="Rectangle: Folded Corner 16">
              <a:extLst>
                <a:ext uri="{FF2B5EF4-FFF2-40B4-BE49-F238E27FC236}">
                  <a16:creationId xmlns:a16="http://schemas.microsoft.com/office/drawing/2014/main" id="{6267130A-6069-E8C5-83B7-2B288F0E9C4E}"/>
                </a:ext>
              </a:extLst>
            </p:cNvPr>
            <p:cNvSpPr/>
            <p:nvPr/>
          </p:nvSpPr>
          <p:spPr>
            <a:xfrm>
              <a:off x="3070859" y="3171820"/>
              <a:ext cx="6050281" cy="3129119"/>
            </a:xfrm>
            <a:prstGeom prst="foldedCorner">
              <a:avLst/>
            </a:prstGeom>
            <a:solidFill>
              <a:srgbClr val="FFA70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A5E3E70-F8FB-7BDC-453A-1943CFFB9C31}"/>
                </a:ext>
              </a:extLst>
            </p:cNvPr>
            <p:cNvSpPr/>
            <p:nvPr/>
          </p:nvSpPr>
          <p:spPr>
            <a:xfrm>
              <a:off x="3326889" y="3605176"/>
              <a:ext cx="671891" cy="63016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4EA4E3-B51D-0D9C-558C-9214B5150E7E}"/>
                </a:ext>
              </a:extLst>
            </p:cNvPr>
            <p:cNvSpPr/>
            <p:nvPr/>
          </p:nvSpPr>
          <p:spPr>
            <a:xfrm>
              <a:off x="3326888" y="4421300"/>
              <a:ext cx="671891" cy="63016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4166AB1-BDB5-1C41-2B4A-C65D10BC6ED5}"/>
                </a:ext>
              </a:extLst>
            </p:cNvPr>
            <p:cNvSpPr/>
            <p:nvPr/>
          </p:nvSpPr>
          <p:spPr>
            <a:xfrm>
              <a:off x="3326888" y="5237424"/>
              <a:ext cx="671891" cy="63016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46DFD8-56E9-EB19-A603-ED0B08B51E77}"/>
                </a:ext>
              </a:extLst>
            </p:cNvPr>
            <p:cNvSpPr txBox="1"/>
            <p:nvPr/>
          </p:nvSpPr>
          <p:spPr>
            <a:xfrm>
              <a:off x="4194747" y="3689328"/>
              <a:ext cx="4429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400" b="1" dirty="0">
                  <a:solidFill>
                    <a:schemeClr val="bg1"/>
                  </a:solidFill>
                </a:rPr>
                <a:t>2010511104009	พัชร โสฬสโชคชัย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F48089-B9D7-A9B8-BABF-D52D5C294D95}"/>
                </a:ext>
              </a:extLst>
            </p:cNvPr>
            <p:cNvSpPr txBox="1"/>
            <p:nvPr/>
          </p:nvSpPr>
          <p:spPr>
            <a:xfrm>
              <a:off x="4194747" y="5331619"/>
              <a:ext cx="41934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/>
              </a:lvl1pPr>
            </a:lstStyle>
            <a:p>
              <a:r>
                <a:rPr lang="th-TH" dirty="0">
                  <a:solidFill>
                    <a:schemeClr val="bg1"/>
                  </a:solidFill>
                </a:rPr>
                <a:t>2010511104023 	ปฐมพร สุขหอ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2F534C-89BA-94D5-80DB-22FD722BC604}"/>
                </a:ext>
              </a:extLst>
            </p:cNvPr>
            <p:cNvSpPr txBox="1"/>
            <p:nvPr/>
          </p:nvSpPr>
          <p:spPr>
            <a:xfrm>
              <a:off x="4194747" y="4522104"/>
              <a:ext cx="44293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b="1"/>
              </a:lvl1pPr>
            </a:lstStyle>
            <a:p>
              <a:r>
                <a:rPr lang="th-TH" dirty="0">
                  <a:solidFill>
                    <a:schemeClr val="bg1"/>
                  </a:solidFill>
                </a:rPr>
                <a:t>2010511104012	จิรวรรณ ขำนวล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8225AEE-E153-15A4-F072-5140A1907F41}"/>
              </a:ext>
            </a:extLst>
          </p:cNvPr>
          <p:cNvSpPr/>
          <p:nvPr/>
        </p:nvSpPr>
        <p:spPr>
          <a:xfrm>
            <a:off x="0" y="6416040"/>
            <a:ext cx="12192000" cy="4419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0364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B068682-6633-25AE-C967-6E0A0E054C01}"/>
              </a:ext>
            </a:extLst>
          </p:cNvPr>
          <p:cNvSpPr/>
          <p:nvPr/>
        </p:nvSpPr>
        <p:spPr>
          <a:xfrm>
            <a:off x="9236310" y="0"/>
            <a:ext cx="741680" cy="6858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1CD52FD-EB98-4D5B-9C3F-CB5ED60D6DE5}"/>
              </a:ext>
            </a:extLst>
          </p:cNvPr>
          <p:cNvSpPr/>
          <p:nvPr/>
        </p:nvSpPr>
        <p:spPr>
          <a:xfrm>
            <a:off x="769255" y="787400"/>
            <a:ext cx="5994401" cy="5278120"/>
          </a:xfrm>
          <a:prstGeom prst="rect">
            <a:avLst/>
          </a:prstGeom>
          <a:noFill/>
          <a:ln w="76200" cap="flat">
            <a:solidFill>
              <a:srgbClr val="FFA70C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96F1B-25BB-4A86-95D8-6B38842AF52D}"/>
              </a:ext>
            </a:extLst>
          </p:cNvPr>
          <p:cNvSpPr txBox="1"/>
          <p:nvPr/>
        </p:nvSpPr>
        <p:spPr>
          <a:xfrm>
            <a:off x="1128184" y="1001905"/>
            <a:ext cx="5276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3600" b="1">
                <a:latin typeface="+mj-lt"/>
              </a:rPr>
              <a:t>หลักการและเหตุผล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D9B361-89B2-4F2C-B4B3-CE095A837518}"/>
              </a:ext>
            </a:extLst>
          </p:cNvPr>
          <p:cNvSpPr txBox="1"/>
          <p:nvPr/>
        </p:nvSpPr>
        <p:spPr>
          <a:xfrm>
            <a:off x="1072700" y="1862741"/>
            <a:ext cx="54490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th-TH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หน่วยงานนี้จัดตั้งขึ้นเพื่อบริหารและจัดการความเสี่ยง เนื่องจากเป็นพื้นฐานที่สำคัญในการประกอบธุรกิจนายหน้าซื้อขายทองคำ จึงได้มีการทำแผนเสนอโดยกำหนดแนวทางในการบริหารความเสี่ยงในแต่ละด้าน เพื่อให้แน่ใจว่าธุรกิจนายหน้าซื้อขายทองคำ</a:t>
            </a:r>
            <a:br>
              <a:rPr lang="th-TH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h-TH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มีกลไกการกำกับดูแลการบริหารความเสี่ยงที่มีประสิทธิภาพ </a:t>
            </a:r>
            <a:br>
              <a:rPr lang="th-TH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th-TH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างทีมบริหารความเสี่ยงจึงได้ทำการวิเคราะห์ถึงปัจจัยความเสี่ยงสำคัญอาจมีผลกระทบต่อการประกอบธุรกิจ และนำมาปรับปรุงโครงสร้างองค์กร ตลอดจนกระบวนการบริหารความเสี่ยงด้านต่าง ๆ อย่างต่อเนื่อง เพื่อเสริมสร้างให้ระบบการบริหารความเสี่ยงมีประสิทธิภาพได้มาตรฐานเทียบเคียงระดับสากล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 descr="Reason and Human Mind - Pictured As Word Reason Inside a Head To Symbolize  Relation between Reason and the Human Psyche, 3d Stock Illustration -  Illustration of character, thoughts: 172326889">
            <a:extLst>
              <a:ext uri="{FF2B5EF4-FFF2-40B4-BE49-F238E27FC236}">
                <a16:creationId xmlns:a16="http://schemas.microsoft.com/office/drawing/2014/main" id="{8A7B6D6D-0763-F078-B01A-1C65739A786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33791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areer Objective Or Resume Objective Samples &amp; Writing Tips - Talent Economy">
            <a:extLst>
              <a:ext uri="{FF2B5EF4-FFF2-40B4-BE49-F238E27FC236}">
                <a16:creationId xmlns:a16="http://schemas.microsoft.com/office/drawing/2014/main" id="{B980FB5B-E319-301D-3DBB-857B9B0D6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4" r="8280"/>
          <a:stretch/>
        </p:blipFill>
        <p:spPr bwMode="auto">
          <a:xfrm>
            <a:off x="7835900" y="4826001"/>
            <a:ext cx="35425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91837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CDF83EA-0F76-1763-8DE8-A648B961B36C}"/>
              </a:ext>
            </a:extLst>
          </p:cNvPr>
          <p:cNvSpPr/>
          <p:nvPr/>
        </p:nvSpPr>
        <p:spPr>
          <a:xfrm>
            <a:off x="9236310" y="0"/>
            <a:ext cx="741680" cy="6858000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FE7F9-4AAC-480E-918F-41059E8EF916}"/>
              </a:ext>
            </a:extLst>
          </p:cNvPr>
          <p:cNvSpPr txBox="1"/>
          <p:nvPr/>
        </p:nvSpPr>
        <p:spPr>
          <a:xfrm>
            <a:off x="1136958" y="1169080"/>
            <a:ext cx="527654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/>
              <a:t>Objective (</a:t>
            </a:r>
            <a:r>
              <a:rPr lang="th-TH" altLang="ko-KR" sz="3600" b="1" dirty="0"/>
              <a:t>วัตถุประสงค์</a:t>
            </a:r>
            <a:r>
              <a:rPr lang="en-US" altLang="ko-KR" sz="3600" b="1" dirty="0"/>
              <a:t>)</a:t>
            </a:r>
            <a:endParaRPr lang="th-TH" altLang="ko-KR" sz="3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1EC8C-287F-4AE1-A0F2-D1994A4AFD32}"/>
              </a:ext>
            </a:extLst>
          </p:cNvPr>
          <p:cNvSpPr txBox="1"/>
          <p:nvPr/>
        </p:nvSpPr>
        <p:spPr>
          <a:xfrm>
            <a:off x="1136958" y="2184400"/>
            <a:ext cx="48777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th-TH" altLang="ko-KR" sz="2400" dirty="0"/>
              <a:t>1. เพื่อให้แน่ใจว่าองค์กรมีกลไกการกำกับดูแลการบริหารความเสี่ยงที่มีประสิทธิภาพ และบรรลุวัตถุประสงค์และการเติบโตอย่างยั่งยืนขององค์กร </a:t>
            </a:r>
          </a:p>
          <a:p>
            <a:r>
              <a:rPr lang="th-TH" altLang="ko-KR" sz="2400" dirty="0"/>
              <a:t>2. เพื่อเสริมสร้างให้ระบบการบริหารความเสี่ยงขององค์กรมีประสิทธิภาพได้มาตรฐานเทียบเคียงระดับสากล</a:t>
            </a:r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th-TH" altLang="ko-KR" sz="2400" dirty="0"/>
              <a:t>เพื่อพิจารณาความเสี่ยงทั้งหมด โดยครอบคลุมความเสี่ยงของทั้งองค์กร และสอดคล้องกับนโยบายการบริหารความเสี่ยงขององค์กร</a:t>
            </a:r>
          </a:p>
        </p:txBody>
      </p:sp>
      <p:pic>
        <p:nvPicPr>
          <p:cNvPr id="13" name="Picture 2" descr="Career Objective Or Resume Objective Samples &amp; Writing Tips - Talent Economy">
            <a:extLst>
              <a:ext uri="{FF2B5EF4-FFF2-40B4-BE49-F238E27FC236}">
                <a16:creationId xmlns:a16="http://schemas.microsoft.com/office/drawing/2014/main" id="{34B007C3-4BA1-8A2A-47EA-B8128A2A3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4" r="8280"/>
          <a:stretch/>
        </p:blipFill>
        <p:spPr bwMode="auto">
          <a:xfrm>
            <a:off x="7835900" y="2184400"/>
            <a:ext cx="35425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4">
            <a:extLst>
              <a:ext uri="{FF2B5EF4-FFF2-40B4-BE49-F238E27FC236}">
                <a16:creationId xmlns:a16="http://schemas.microsoft.com/office/drawing/2014/main" id="{1076A5EE-2F27-FCEE-9127-B8752354541D}"/>
              </a:ext>
            </a:extLst>
          </p:cNvPr>
          <p:cNvSpPr/>
          <p:nvPr/>
        </p:nvSpPr>
        <p:spPr>
          <a:xfrm>
            <a:off x="769255" y="787400"/>
            <a:ext cx="5994401" cy="5278120"/>
          </a:xfrm>
          <a:prstGeom prst="rect">
            <a:avLst/>
          </a:prstGeom>
          <a:noFill/>
          <a:ln w="76200" cap="flat">
            <a:solidFill>
              <a:srgbClr val="FFA70C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000">
              <a:latin typeface="+mj-lt"/>
            </a:endParaRPr>
          </a:p>
        </p:txBody>
      </p:sp>
      <p:pic>
        <p:nvPicPr>
          <p:cNvPr id="15" name="Picture 2" descr="Reason and Human Mind - Pictured As Word Reason Inside a Head To Symbolize  Relation between Reason and the Human Psyche, 3d Stock Illustration -  Illustration of character, thoughts: 172326889">
            <a:extLst>
              <a:ext uri="{FF2B5EF4-FFF2-40B4-BE49-F238E27FC236}">
                <a16:creationId xmlns:a16="http://schemas.microsoft.com/office/drawing/2014/main" id="{9E2CC3E0-A369-20F8-E7C7-A9DCED60EB9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3" r="33791"/>
          <a:stretch/>
        </p:blipFill>
        <p:spPr bwMode="auto">
          <a:xfrm>
            <a:off x="7835900" y="-2702560"/>
            <a:ext cx="35425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06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449138"/>
            <a:ext cx="11573197" cy="724247"/>
          </a:xfrm>
        </p:spPr>
        <p:txBody>
          <a:bodyPr/>
          <a:lstStyle/>
          <a:p>
            <a:r>
              <a:rPr lang="en-US" sz="4400"/>
              <a:t>Risk Management Department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57D3B1-AE57-492E-B355-072907A84D4C}"/>
              </a:ext>
            </a:extLst>
          </p:cNvPr>
          <p:cNvSpPr txBox="1">
            <a:spLocks/>
          </p:cNvSpPr>
          <p:nvPr/>
        </p:nvSpPr>
        <p:spPr>
          <a:xfrm>
            <a:off x="212415" y="1904978"/>
            <a:ext cx="3501458" cy="1584177"/>
          </a:xfrm>
          <a:prstGeom prst="rect">
            <a:avLst/>
          </a:prstGeom>
          <a:noFill/>
        </p:spPr>
        <p:txBody>
          <a:bodyPr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altLang="ko-KR" sz="5400"/>
              <a:t>ระบบการ</a:t>
            </a:r>
          </a:p>
          <a:p>
            <a:r>
              <a:rPr lang="th-TH" altLang="ko-KR" sz="5400"/>
              <a:t>บริหารงานบุคคล</a:t>
            </a:r>
            <a:endParaRPr lang="ko-KR" altLang="en-US" sz="5400"/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29D79A8E-EE96-48BA-AB2E-90AD61DA9E23}"/>
              </a:ext>
            </a:extLst>
          </p:cNvPr>
          <p:cNvSpPr txBox="1">
            <a:spLocks/>
          </p:cNvSpPr>
          <p:nvPr/>
        </p:nvSpPr>
        <p:spPr>
          <a:xfrm>
            <a:off x="4547722" y="3372464"/>
            <a:ext cx="1650944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th-TH" altLang="ko-KR"/>
              <a:t>นายพัชร โสฬสโชคชัย</a:t>
            </a:r>
            <a:endParaRPr lang="en-US" altLang="ko-KR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4111D132-D1F8-4A51-9B35-16488F60D4AF}"/>
              </a:ext>
            </a:extLst>
          </p:cNvPr>
          <p:cNvSpPr txBox="1">
            <a:spLocks/>
          </p:cNvSpPr>
          <p:nvPr/>
        </p:nvSpPr>
        <p:spPr>
          <a:xfrm>
            <a:off x="4347522" y="3963306"/>
            <a:ext cx="2051344" cy="36477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/>
              <a:t>Risk Management Manager</a:t>
            </a:r>
            <a:endParaRPr lang="ko-KR" altLang="en-US" sz="90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3B03BD06-ADFE-4546-B105-33B8C87E026D}"/>
              </a:ext>
            </a:extLst>
          </p:cNvPr>
          <p:cNvSpPr txBox="1">
            <a:spLocks/>
          </p:cNvSpPr>
          <p:nvPr/>
        </p:nvSpPr>
        <p:spPr>
          <a:xfrm>
            <a:off x="7032515" y="3371194"/>
            <a:ext cx="1688883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th-TH" altLang="ko-KR" dirty="0"/>
              <a:t>นางสาวจิรวรรณ ขำนวล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B0079C61-B885-43B4-B88E-971A7D89271B}"/>
              </a:ext>
            </a:extLst>
          </p:cNvPr>
          <p:cNvSpPr txBox="1">
            <a:spLocks/>
          </p:cNvSpPr>
          <p:nvPr/>
        </p:nvSpPr>
        <p:spPr>
          <a:xfrm>
            <a:off x="9633406" y="3391514"/>
            <a:ext cx="1475978" cy="64807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th-TH" altLang="ko-KR"/>
              <a:t>นายปฐมพร สุขหอ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85A906AF-B69F-4282-8DA4-B18D9E9A7490}"/>
              </a:ext>
            </a:extLst>
          </p:cNvPr>
          <p:cNvSpPr txBox="1">
            <a:spLocks/>
          </p:cNvSpPr>
          <p:nvPr/>
        </p:nvSpPr>
        <p:spPr>
          <a:xfrm>
            <a:off x="6800965" y="3907003"/>
            <a:ext cx="2168190" cy="508792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50"/>
              <a:t>Risk Management</a:t>
            </a:r>
          </a:p>
          <a:p>
            <a:r>
              <a:rPr lang="en-US" altLang="ko-KR" sz="850"/>
              <a:t> Assistant Manager</a:t>
            </a:r>
            <a:endParaRPr lang="ko-KR" altLang="en-US" sz="850"/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E801A5D6-EA2F-4ACE-BFC6-2FF5912D6B4E}"/>
              </a:ext>
            </a:extLst>
          </p:cNvPr>
          <p:cNvSpPr txBox="1">
            <a:spLocks/>
          </p:cNvSpPr>
          <p:nvPr/>
        </p:nvSpPr>
        <p:spPr>
          <a:xfrm>
            <a:off x="9378748" y="4019266"/>
            <a:ext cx="1988244" cy="280794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/>
              <a:t>Risk Analytics and Monitoring</a:t>
            </a:r>
            <a:endParaRPr lang="ko-KR" alt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CE9E95-EA53-4AA8-B0F9-36D5F190AAA3}"/>
              </a:ext>
            </a:extLst>
          </p:cNvPr>
          <p:cNvSpPr txBox="1"/>
          <p:nvPr/>
        </p:nvSpPr>
        <p:spPr>
          <a:xfrm>
            <a:off x="4367186" y="4465289"/>
            <a:ext cx="2175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ให้คำแนะนำแก่เจ้าของความเสี่ยงและผู้ที่เกี่ยวข้องในการระบุ ประเมิน บรรเทา และติดตามความเสี่ยงที่สำคัญของบริษัทโดยรวมในความเสี่ยงระดับองค์กรและความเสี่ยงด้านสายงาน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ตรวจสอบให้แน่ใจว่ากรอบและนโยบายความเสี่ยงมีการดำเนินงานอย่างเหมาะสมในทุกฝ่าย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ให้การสนับสนุน อบรมพนักงาน เพื่อสร้างการรับรู้ความเสี่ยงภายในองค์กร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8F8D6F-A019-44A0-A652-F0CD7856352A}"/>
              </a:ext>
            </a:extLst>
          </p:cNvPr>
          <p:cNvSpPr txBox="1"/>
          <p:nvPr/>
        </p:nvSpPr>
        <p:spPr>
          <a:xfrm>
            <a:off x="6996696" y="4469870"/>
            <a:ext cx="1909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ร่วมมือกับหน่วยธุรกิจอื่นและเสนอความคิดริเริ่มเพื่อสร้างจิตสำนึกและสร้างวัฒนธรรมองค์กรให้กับพนักงานทุกระดับ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ทำการวิเคราะห์ความเสี่ยงและรายงานต่อผู้บริหารและคณะกรรมการที่เกี่ยวข้อง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ตรวจสอบการกำกับดูแลของการจัดการความเสี่ยง การระบุความเสี่ยง และกระบวนการประเมินผ่านกระบวนการใหม่ การเปลี่ยนแปลงกฎระเบียบ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E94398-4837-4F7D-8DB5-E8EFC076EBBD}"/>
              </a:ext>
            </a:extLst>
          </p:cNvPr>
          <p:cNvSpPr txBox="1"/>
          <p:nvPr/>
        </p:nvSpPr>
        <p:spPr>
          <a:xfrm>
            <a:off x="9409228" y="4469870"/>
            <a:ext cx="2055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จัดทำและวิเคราะห์รายงานความเสี่ยงประจำหรืองานเฉพาะที่เกี่ยวข้องกับความเสี่ยงด้านตลาด ความเสี่ยงด้านสภาพคล่อง ความเสี่ยงด้านเครดิต หรือประเด็นการบริหารความเสี่ยงที่เกี่ยวข้องกับกรอบการกำกับดูแล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• </a:t>
            </a:r>
            <a:r>
              <a: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พัฒนาเครื่องมือวัดและควบคุมความเสี่ยง เช่น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th-TH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การวิเคราะห์แบบกรีก และการจำลองการป้องกันความเสี่ยงด้วย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Excel VBA/ VB .NET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">
            <a:extLst>
              <a:ext uri="{FF2B5EF4-FFF2-40B4-BE49-F238E27FC236}">
                <a16:creationId xmlns:a16="http://schemas.microsoft.com/office/drawing/2014/main" id="{57CEDFEF-A4E5-4202-84FD-E8E1E6A2339F}"/>
              </a:ext>
            </a:extLst>
          </p:cNvPr>
          <p:cNvSpPr/>
          <p:nvPr/>
        </p:nvSpPr>
        <p:spPr>
          <a:xfrm>
            <a:off x="323529" y="4160933"/>
            <a:ext cx="280987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altLang="ko-KR" sz="2800" b="1">
                <a:solidFill>
                  <a:schemeClr val="tx1">
                    <a:lumMod val="75000"/>
                    <a:lumOff val="25000"/>
                  </a:schemeClr>
                </a:solidFill>
              </a:rPr>
              <a:t>ความเป็นมาของหน่วยงาน</a:t>
            </a:r>
          </a:p>
          <a:p>
            <a:r>
              <a:rPr lang="th-TH" altLang="ko-K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เป็นหน่วยงานที่เกิดจากนโยบายการบริหารความเสี่ยงของบริษัทเพื่อดำเนินการออกแบบกลไกและกระบวนการในการติดตามความเสี่ยง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080D502A-D2F4-4F4D-5A0D-83A663F47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346" y="195809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7D465EF1-23DC-E5F9-CF00-0691476B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987" y="2021301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CF257017-4D66-C0B6-368B-6F46D00C5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81" y="1904978"/>
            <a:ext cx="1378366" cy="1378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59497B-0667-0C74-63B1-F9F42FD0A186}"/>
              </a:ext>
            </a:extLst>
          </p:cNvPr>
          <p:cNvSpPr/>
          <p:nvPr/>
        </p:nvSpPr>
        <p:spPr>
          <a:xfrm>
            <a:off x="8388220" y="6479458"/>
            <a:ext cx="3803780" cy="378542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627A97D-D8E2-4240-9113-6E033FC81188}"/>
              </a:ext>
            </a:extLst>
          </p:cNvPr>
          <p:cNvSpPr/>
          <p:nvPr/>
        </p:nvSpPr>
        <p:spPr>
          <a:xfrm>
            <a:off x="0" y="849086"/>
            <a:ext cx="12192000" cy="5154409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0982" y="2636528"/>
            <a:ext cx="56254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+mj-lt"/>
                <a:cs typeface="Arial" pitchFamily="34" charset="0"/>
              </a:rPr>
              <a:t>Business Model</a:t>
            </a:r>
            <a:endParaRPr lang="ko-KR" altLang="en-US" sz="4800" b="1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1775349" y="3472945"/>
            <a:ext cx="319669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2800" b="1">
                <a:solidFill>
                  <a:schemeClr val="bg1"/>
                </a:solidFill>
              </a:rPr>
              <a:t>ธุรกิจนายหน้าซื้อขายทองคำ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5E05F3-0377-4973-BD77-670DBAC5A268}"/>
              </a:ext>
            </a:extLst>
          </p:cNvPr>
          <p:cNvSpPr/>
          <p:nvPr/>
        </p:nvSpPr>
        <p:spPr>
          <a:xfrm>
            <a:off x="-4786" y="6008915"/>
            <a:ext cx="12196786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A48452-10D2-A266-0450-B6FF10675C2D}"/>
              </a:ext>
            </a:extLst>
          </p:cNvPr>
          <p:cNvSpPr/>
          <p:nvPr/>
        </p:nvSpPr>
        <p:spPr>
          <a:xfrm>
            <a:off x="-4786" y="0"/>
            <a:ext cx="12196786" cy="849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E91F6F-5062-7986-638A-029AFB246B6B}"/>
              </a:ext>
            </a:extLst>
          </p:cNvPr>
          <p:cNvSpPr/>
          <p:nvPr/>
        </p:nvSpPr>
        <p:spPr>
          <a:xfrm>
            <a:off x="0" y="6003495"/>
            <a:ext cx="3803780" cy="854505"/>
          </a:xfrm>
          <a:prstGeom prst="rect">
            <a:avLst/>
          </a:prstGeom>
          <a:solidFill>
            <a:srgbClr val="FFA70C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06E877-B4BB-5132-395F-19F9D1634FC8}"/>
              </a:ext>
            </a:extLst>
          </p:cNvPr>
          <p:cNvSpPr/>
          <p:nvPr/>
        </p:nvSpPr>
        <p:spPr>
          <a:xfrm>
            <a:off x="8388220" y="0"/>
            <a:ext cx="3803780" cy="84908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86EFA0-5848-8C2D-887B-1211532DE3C1}"/>
              </a:ext>
            </a:extLst>
          </p:cNvPr>
          <p:cNvSpPr/>
          <p:nvPr/>
        </p:nvSpPr>
        <p:spPr>
          <a:xfrm>
            <a:off x="904240" y="0"/>
            <a:ext cx="12090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 descr="32,970 Trading Platform Images, Stock Photos &amp; Vectors | Shutterstock">
            <a:extLst>
              <a:ext uri="{FF2B5EF4-FFF2-40B4-BE49-F238E27FC236}">
                <a16:creationId xmlns:a16="http://schemas.microsoft.com/office/drawing/2014/main" id="{DB354BBE-B500-2907-07B5-4C55FC214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6" b="9779"/>
          <a:stretch/>
        </p:blipFill>
        <p:spPr bwMode="auto">
          <a:xfrm>
            <a:off x="0" y="4626571"/>
            <a:ext cx="12192000" cy="22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C2E886-6437-1066-ED98-08D958485C8B}"/>
              </a:ext>
            </a:extLst>
          </p:cNvPr>
          <p:cNvSpPr/>
          <p:nvPr/>
        </p:nvSpPr>
        <p:spPr>
          <a:xfrm>
            <a:off x="0" y="4626571"/>
            <a:ext cx="12192000" cy="2231429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C1499F-2176-9E8D-3C15-84DB95951477}"/>
              </a:ext>
            </a:extLst>
          </p:cNvPr>
          <p:cNvGrpSpPr/>
          <p:nvPr/>
        </p:nvGrpSpPr>
        <p:grpSpPr>
          <a:xfrm>
            <a:off x="426720" y="304800"/>
            <a:ext cx="2164080" cy="2011680"/>
            <a:chOff x="426720" y="304800"/>
            <a:chExt cx="2164080" cy="20116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D2A0EB-BEFA-BBFC-BF00-38D650573BE1}"/>
                </a:ext>
              </a:extLst>
            </p:cNvPr>
            <p:cNvSpPr/>
            <p:nvPr/>
          </p:nvSpPr>
          <p:spPr>
            <a:xfrm>
              <a:off x="426720" y="304800"/>
              <a:ext cx="2164080" cy="2011680"/>
            </a:xfrm>
            <a:prstGeom prst="ellipse">
              <a:avLst/>
            </a:prstGeom>
            <a:solidFill>
              <a:srgbClr val="FFA70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7" name="Picture 6" descr="A picture containing black, darkness">
              <a:extLst>
                <a:ext uri="{FF2B5EF4-FFF2-40B4-BE49-F238E27FC236}">
                  <a16:creationId xmlns:a16="http://schemas.microsoft.com/office/drawing/2014/main" id="{0D493E74-135D-8D78-B60D-F3FD47BF1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36" y="664896"/>
              <a:ext cx="1291488" cy="1291488"/>
            </a:xfrm>
            <a:prstGeom prst="rect">
              <a:avLst/>
            </a:prstGeom>
          </p:spPr>
        </p:pic>
      </p:grpSp>
      <p:sp>
        <p:nvSpPr>
          <p:cNvPr id="12" name="직사각형 28">
            <a:extLst>
              <a:ext uri="{FF2B5EF4-FFF2-40B4-BE49-F238E27FC236}">
                <a16:creationId xmlns:a16="http://schemas.microsoft.com/office/drawing/2014/main" id="{8F4DF55B-AB34-CEFD-95CD-36F5C9502A38}"/>
              </a:ext>
            </a:extLst>
          </p:cNvPr>
          <p:cNvSpPr/>
          <p:nvPr/>
        </p:nvSpPr>
        <p:spPr>
          <a:xfrm>
            <a:off x="3068321" y="987474"/>
            <a:ext cx="1920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>
                <a:latin typeface="+mj-lt"/>
              </a:rPr>
              <a:t>Broker</a:t>
            </a:r>
            <a:endParaRPr lang="ko-KR" altLang="en-US" sz="3600">
              <a:latin typeface="+mj-lt"/>
            </a:endParaRPr>
          </a:p>
        </p:txBody>
      </p:sp>
      <p:sp>
        <p:nvSpPr>
          <p:cNvPr id="15" name="직사각형 32">
            <a:extLst>
              <a:ext uri="{FF2B5EF4-FFF2-40B4-BE49-F238E27FC236}">
                <a16:creationId xmlns:a16="http://schemas.microsoft.com/office/drawing/2014/main" id="{8A6C57E7-E502-3B45-3429-F8B3742B22B9}"/>
              </a:ext>
            </a:extLst>
          </p:cNvPr>
          <p:cNvSpPr/>
          <p:nvPr/>
        </p:nvSpPr>
        <p:spPr>
          <a:xfrm>
            <a:off x="3068320" y="3105834"/>
            <a:ext cx="19202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>
                <a:latin typeface="+mj-lt"/>
              </a:rPr>
              <a:t>Dealer</a:t>
            </a:r>
            <a:endParaRPr lang="ko-KR" altLang="en-US" sz="360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1B18E2-F703-59F4-3A09-BA9CF65AEBF9}"/>
              </a:ext>
            </a:extLst>
          </p:cNvPr>
          <p:cNvGrpSpPr/>
          <p:nvPr/>
        </p:nvGrpSpPr>
        <p:grpSpPr>
          <a:xfrm>
            <a:off x="426720" y="2397761"/>
            <a:ext cx="2164080" cy="2011680"/>
            <a:chOff x="426720" y="2529841"/>
            <a:chExt cx="2164080" cy="201168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AA7B644-6885-6ECD-D252-78324617DE27}"/>
                </a:ext>
              </a:extLst>
            </p:cNvPr>
            <p:cNvSpPr/>
            <p:nvPr/>
          </p:nvSpPr>
          <p:spPr>
            <a:xfrm>
              <a:off x="426720" y="2529841"/>
              <a:ext cx="2164080" cy="2011680"/>
            </a:xfrm>
            <a:prstGeom prst="ellipse">
              <a:avLst/>
            </a:prstGeom>
            <a:solidFill>
              <a:srgbClr val="FFA70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18" name="Picture 17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C90D30F5-27C0-07FC-0B18-30CD7F51A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0" y="2931161"/>
              <a:ext cx="1209040" cy="120904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86A502-842D-0FC7-A84A-044E747B4D70}"/>
              </a:ext>
            </a:extLst>
          </p:cNvPr>
          <p:cNvSpPr txBox="1"/>
          <p:nvPr/>
        </p:nvSpPr>
        <p:spPr>
          <a:xfrm>
            <a:off x="8016240" y="966600"/>
            <a:ext cx="28041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000" b="1"/>
              <a:t>แบ่งธุรกิจ</a:t>
            </a:r>
          </a:p>
          <a:p>
            <a:pPr algn="ctr"/>
            <a:r>
              <a:rPr lang="th-TH" sz="6000" b="1"/>
              <a:t>ได้เป็น </a:t>
            </a:r>
          </a:p>
          <a:p>
            <a:pPr algn="ctr"/>
            <a:r>
              <a:rPr lang="th-TH" sz="6000" b="1"/>
              <a:t>2 ประเภท</a:t>
            </a:r>
            <a:endParaRPr lang="en-US" sz="6000" b="1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8F9470-16D4-EDA3-BA53-BC0012600367}"/>
              </a:ext>
            </a:extLst>
          </p:cNvPr>
          <p:cNvCxnSpPr>
            <a:cxnSpLocks/>
            <a:stCxn id="19" idx="1"/>
            <a:endCxn id="12" idx="3"/>
          </p:cNvCxnSpPr>
          <p:nvPr/>
        </p:nvCxnSpPr>
        <p:spPr>
          <a:xfrm flipH="1" flipV="1">
            <a:off x="4988561" y="1310640"/>
            <a:ext cx="3027679" cy="10871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18A0B1-A2FB-6835-12EE-E986FE79B59E}"/>
              </a:ext>
            </a:extLst>
          </p:cNvPr>
          <p:cNvCxnSpPr>
            <a:cxnSpLocks/>
            <a:stCxn id="19" idx="1"/>
            <a:endCxn id="15" idx="3"/>
          </p:cNvCxnSpPr>
          <p:nvPr/>
        </p:nvCxnSpPr>
        <p:spPr>
          <a:xfrm flipH="1">
            <a:off x="4988561" y="2397761"/>
            <a:ext cx="3027679" cy="10312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8589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86EFA0-5848-8C2D-887B-1211532DE3C1}"/>
              </a:ext>
            </a:extLst>
          </p:cNvPr>
          <p:cNvSpPr/>
          <p:nvPr/>
        </p:nvSpPr>
        <p:spPr>
          <a:xfrm>
            <a:off x="904240" y="0"/>
            <a:ext cx="12090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 descr="32,970 Trading Platform Images, Stock Photos &amp; Vectors | Shutterstock">
            <a:extLst>
              <a:ext uri="{FF2B5EF4-FFF2-40B4-BE49-F238E27FC236}">
                <a16:creationId xmlns:a16="http://schemas.microsoft.com/office/drawing/2014/main" id="{DB354BBE-B500-2907-07B5-4C55FC214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76" b="9779"/>
          <a:stretch/>
        </p:blipFill>
        <p:spPr bwMode="auto">
          <a:xfrm>
            <a:off x="0" y="4626571"/>
            <a:ext cx="12192000" cy="22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C2E886-6437-1066-ED98-08D958485C8B}"/>
              </a:ext>
            </a:extLst>
          </p:cNvPr>
          <p:cNvSpPr/>
          <p:nvPr/>
        </p:nvSpPr>
        <p:spPr>
          <a:xfrm>
            <a:off x="0" y="4626571"/>
            <a:ext cx="12192000" cy="2231429"/>
          </a:xfrm>
          <a:prstGeom prst="rect">
            <a:avLst/>
          </a:prstGeom>
          <a:solidFill>
            <a:schemeClr val="tx1">
              <a:lumMod val="85000"/>
              <a:lumOff val="1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FC1499F-2176-9E8D-3C15-84DB95951477}"/>
              </a:ext>
            </a:extLst>
          </p:cNvPr>
          <p:cNvGrpSpPr/>
          <p:nvPr/>
        </p:nvGrpSpPr>
        <p:grpSpPr>
          <a:xfrm>
            <a:off x="426720" y="304800"/>
            <a:ext cx="2164080" cy="2011680"/>
            <a:chOff x="426720" y="304800"/>
            <a:chExt cx="2164080" cy="201168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D2A0EB-BEFA-BBFC-BF00-38D650573BE1}"/>
                </a:ext>
              </a:extLst>
            </p:cNvPr>
            <p:cNvSpPr/>
            <p:nvPr/>
          </p:nvSpPr>
          <p:spPr>
            <a:xfrm>
              <a:off x="426720" y="304800"/>
              <a:ext cx="2164080" cy="2011680"/>
            </a:xfrm>
            <a:prstGeom prst="ellipse">
              <a:avLst/>
            </a:prstGeom>
            <a:solidFill>
              <a:srgbClr val="FFA70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7" name="Picture 6" descr="A picture containing black, darkness">
              <a:extLst>
                <a:ext uri="{FF2B5EF4-FFF2-40B4-BE49-F238E27FC236}">
                  <a16:creationId xmlns:a16="http://schemas.microsoft.com/office/drawing/2014/main" id="{0D493E74-135D-8D78-B60D-F3FD47BF1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36" y="664896"/>
              <a:ext cx="1291488" cy="129148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06D711-4FEF-3326-14F1-A365D038E1BE}"/>
              </a:ext>
            </a:extLst>
          </p:cNvPr>
          <p:cNvGrpSpPr/>
          <p:nvPr/>
        </p:nvGrpSpPr>
        <p:grpSpPr>
          <a:xfrm>
            <a:off x="944880" y="3164839"/>
            <a:ext cx="1117600" cy="1112521"/>
            <a:chOff x="944880" y="3164839"/>
            <a:chExt cx="1117600" cy="111252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190714-00BB-1CD8-D82F-C1AE48F7A89B}"/>
                </a:ext>
              </a:extLst>
            </p:cNvPr>
            <p:cNvSpPr/>
            <p:nvPr/>
          </p:nvSpPr>
          <p:spPr>
            <a:xfrm>
              <a:off x="944880" y="3164839"/>
              <a:ext cx="1117600" cy="1112521"/>
            </a:xfrm>
            <a:prstGeom prst="ellipse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9" name="Picture 8" descr="A picture containing black, darkness&#10;&#10;Description automatically generated">
              <a:extLst>
                <a:ext uri="{FF2B5EF4-FFF2-40B4-BE49-F238E27FC236}">
                  <a16:creationId xmlns:a16="http://schemas.microsoft.com/office/drawing/2014/main" id="{A3EEEAA0-C021-817E-9167-18C5FA788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343" y="3386762"/>
              <a:ext cx="668673" cy="66867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880AA95-8783-DB73-CD58-93A25B427C5C}"/>
              </a:ext>
            </a:extLst>
          </p:cNvPr>
          <p:cNvSpPr txBox="1"/>
          <p:nvPr/>
        </p:nvSpPr>
        <p:spPr>
          <a:xfrm>
            <a:off x="3068320" y="1417775"/>
            <a:ext cx="7325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000" dirty="0"/>
              <a:t>เป็นธุรกิจคนกลางการซื้อขายทองคำให้แก่นักลงทุน และยังมีหน้าที่ที่รับผิดชอบในบริการต่างๆ ในทุกขั้นตอนตลอดเวลา เริ่มตั้งแต่เปิดบัญชีจนกระทั่งถึงขั้นตอนสิ้นสุดของการชำระราคาและส่งมอบทองในรูปสัญญาหรือสัญญาซื้อขายล่วงหน้า รวมทั้งช่วยดูแลให้คำปรึกษาแนะนำ หรือแก้ไขปัญหาให้กับนักลงทุน </a:t>
            </a:r>
            <a:endParaRPr lang="ko-KR" altLang="en-US" sz="2000" dirty="0"/>
          </a:p>
        </p:txBody>
      </p:sp>
      <p:sp>
        <p:nvSpPr>
          <p:cNvPr id="12" name="직사각형 28">
            <a:extLst>
              <a:ext uri="{FF2B5EF4-FFF2-40B4-BE49-F238E27FC236}">
                <a16:creationId xmlns:a16="http://schemas.microsoft.com/office/drawing/2014/main" id="{8F4DF55B-AB34-CEFD-95CD-36F5C9502A38}"/>
              </a:ext>
            </a:extLst>
          </p:cNvPr>
          <p:cNvSpPr/>
          <p:nvPr/>
        </p:nvSpPr>
        <p:spPr>
          <a:xfrm>
            <a:off x="3068320" y="733384"/>
            <a:ext cx="3282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+mj-lt"/>
              </a:rPr>
              <a:t>Broker</a:t>
            </a:r>
            <a:endParaRPr lang="ko-KR" altLang="en-US" sz="36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0D0AD-F945-B853-BE83-320732A2D6BC}"/>
              </a:ext>
            </a:extLst>
          </p:cNvPr>
          <p:cNvSpPr txBox="1"/>
          <p:nvPr/>
        </p:nvSpPr>
        <p:spPr>
          <a:xfrm>
            <a:off x="3068320" y="2764729"/>
            <a:ext cx="255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+mj-lt"/>
              </a:rPr>
              <a:t>Broker - Revenue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CDB9F4-3102-9640-0FBA-6DDE2E0A324F}"/>
              </a:ext>
            </a:extLst>
          </p:cNvPr>
          <p:cNvSpPr txBox="1"/>
          <p:nvPr/>
        </p:nvSpPr>
        <p:spPr>
          <a:xfrm>
            <a:off x="3068320" y="3228141"/>
            <a:ext cx="5527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Trading Fee </a:t>
            </a:r>
            <a:r>
              <a:rPr lang="th-TH" dirty="0"/>
              <a:t>ค่าธรรมเนียมการซื้อขาย</a:t>
            </a:r>
            <a:r>
              <a:rPr lang="en-US" dirty="0"/>
              <a:t> </a:t>
            </a:r>
            <a:endParaRPr lang="th-TH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Clearing Fee </a:t>
            </a:r>
            <a:r>
              <a:rPr lang="th-TH" dirty="0"/>
              <a:t>ค่าธรรมเนียมและค่าใช้จ่ายที่เกี่ยวกับการชำระหนี้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Licensing Fee </a:t>
            </a:r>
            <a:r>
              <a:rPr lang="th-TH" dirty="0"/>
              <a:t>ค่าธรรมเนียมการใช้ข้อมูล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69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heme/theme1.xml><?xml version="1.0" encoding="utf-8"?>
<a:theme xmlns:a="http://schemas.openxmlformats.org/drawingml/2006/main" name="PPTMON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595959"/>
      </a:accent2>
      <a:accent3>
        <a:srgbClr val="7F7F7F"/>
      </a:accent3>
      <a:accent4>
        <a:srgbClr val="FFFFFF"/>
      </a:accent4>
      <a:accent5>
        <a:srgbClr val="FFC000"/>
      </a:accent5>
      <a:accent6>
        <a:srgbClr val="FFC000"/>
      </a:accent6>
      <a:hlink>
        <a:srgbClr val="FFC000"/>
      </a:hlink>
      <a:folHlink>
        <a:srgbClr val="FFC000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A70C"/>
        </a:solidFill>
        <a:ln w="9525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chemeClr val="tx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3354</Words>
  <Application>Microsoft Office PowerPoint</Application>
  <PresentationFormat>Widescreen</PresentationFormat>
  <Paragraphs>367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Poppins Light</vt:lpstr>
      <vt:lpstr>Calibri</vt:lpstr>
      <vt:lpstr>Cordia New</vt:lpstr>
      <vt:lpstr>Edwardian Script ITC</vt:lpstr>
      <vt:lpstr>Poppins Black</vt:lpstr>
      <vt:lpstr>Angsana New</vt:lpstr>
      <vt:lpstr>TH Sarabun New</vt:lpstr>
      <vt:lpstr>Malgun Gothic</vt:lpstr>
      <vt:lpstr>Wingdings</vt:lpstr>
      <vt:lpstr>Arial</vt:lpstr>
      <vt:lpstr>Impact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พัชร โสฬสโชคชัย</cp:lastModifiedBy>
  <cp:revision>4</cp:revision>
  <dcterms:created xsi:type="dcterms:W3CDTF">2019-04-06T05:20:47Z</dcterms:created>
  <dcterms:modified xsi:type="dcterms:W3CDTF">2023-05-15T06:38:00Z</dcterms:modified>
</cp:coreProperties>
</file>